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19.xml" ContentType="application/vnd.openxmlformats-officedocument.presentationml.slideLayout+xml"/>
  <Override PartName="/ppt/theme/theme3.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1" r:id="rId2"/>
    <p:sldMasterId id="2147483673" r:id="rId3"/>
  </p:sldMasterIdLst>
  <p:sldIdLst>
    <p:sldId id="311" r:id="rId4"/>
    <p:sldId id="258" r:id="rId5"/>
    <p:sldId id="319" r:id="rId6"/>
    <p:sldId id="329" r:id="rId7"/>
    <p:sldId id="341" r:id="rId8"/>
    <p:sldId id="343" r:id="rId9"/>
    <p:sldId id="344" r:id="rId10"/>
    <p:sldId id="301"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66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A5AA1D2-0EF3-42AB-9FBD-4D9709B7C3E6}" v="64" dt="2020-07-17T10:31:53.63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173" autoAdjust="0"/>
    <p:restoredTop sz="94660"/>
  </p:normalViewPr>
  <p:slideViewPr>
    <p:cSldViewPr snapToGrid="0" showGuides="1">
      <p:cViewPr varScale="1">
        <p:scale>
          <a:sx n="90" d="100"/>
          <a:sy n="90" d="100"/>
        </p:scale>
        <p:origin x="324" y="90"/>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viewProps" Target="viewProps.xml"/><Relationship Id="rId3" Type="http://schemas.openxmlformats.org/officeDocument/2006/relationships/slideMaster" Target="slideMasters/slideMaster3.xml"/><Relationship Id="rId7" Type="http://schemas.openxmlformats.org/officeDocument/2006/relationships/slide" Target="slides/slide4.xml"/><Relationship Id="rId12" Type="http://schemas.openxmlformats.org/officeDocument/2006/relationships/presProps" Target="presProps.xml"/><Relationship Id="rId17" Type="http://schemas.microsoft.com/office/2015/10/relationships/revisionInfo" Target="revisionInfo.xml"/><Relationship Id="rId2" Type="http://schemas.openxmlformats.org/officeDocument/2006/relationships/slideMaster" Target="slideMasters/slideMaster2.xml"/><Relationship Id="rId16"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5" Type="http://schemas.openxmlformats.org/officeDocument/2006/relationships/slide" Target="slides/slide2.xml"/><Relationship Id="rId15" Type="http://schemas.openxmlformats.org/officeDocument/2006/relationships/tableStyles" Target="tableStyles.xml"/><Relationship Id="rId10" Type="http://schemas.openxmlformats.org/officeDocument/2006/relationships/slide" Target="slides/slide7.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onçalo Nobre" userId="e6666d717c140101" providerId="LiveId" clId="{6A5AA1D2-0EF3-42AB-9FBD-4D9709B7C3E6}"/>
    <pc:docChg chg="undo custSel addSld delSld modSld sldOrd">
      <pc:chgData name="Gonçalo Nobre" userId="e6666d717c140101" providerId="LiveId" clId="{6A5AA1D2-0EF3-42AB-9FBD-4D9709B7C3E6}" dt="2020-07-17T10:32:10.419" v="2748" actId="1076"/>
      <pc:docMkLst>
        <pc:docMk/>
      </pc:docMkLst>
      <pc:sldChg chg="addSp modSp mod">
        <pc:chgData name="Gonçalo Nobre" userId="e6666d717c140101" providerId="LiveId" clId="{6A5AA1D2-0EF3-42AB-9FBD-4D9709B7C3E6}" dt="2020-07-17T08:52:57.670" v="528" actId="20577"/>
        <pc:sldMkLst>
          <pc:docMk/>
          <pc:sldMk cId="899384809" sldId="258"/>
        </pc:sldMkLst>
        <pc:spChg chg="mod">
          <ac:chgData name="Gonçalo Nobre" userId="e6666d717c140101" providerId="LiveId" clId="{6A5AA1D2-0EF3-42AB-9FBD-4D9709B7C3E6}" dt="2020-07-17T08:50:28.532" v="300" actId="14100"/>
          <ac:spMkLst>
            <pc:docMk/>
            <pc:sldMk cId="899384809" sldId="258"/>
            <ac:spMk id="19" creationId="{9FF25524-845C-4B1C-85C3-1C146CC39B61}"/>
          </ac:spMkLst>
        </pc:spChg>
        <pc:spChg chg="add mod">
          <ac:chgData name="Gonçalo Nobre" userId="e6666d717c140101" providerId="LiveId" clId="{6A5AA1D2-0EF3-42AB-9FBD-4D9709B7C3E6}" dt="2020-07-17T08:50:37.662" v="304" actId="20577"/>
          <ac:spMkLst>
            <pc:docMk/>
            <pc:sldMk cId="899384809" sldId="258"/>
            <ac:spMk id="20" creationId="{9DE2B62B-413D-4525-B77E-0427B34149F3}"/>
          </ac:spMkLst>
        </pc:spChg>
        <pc:spChg chg="add mod">
          <ac:chgData name="Gonçalo Nobre" userId="e6666d717c140101" providerId="LiveId" clId="{6A5AA1D2-0EF3-42AB-9FBD-4D9709B7C3E6}" dt="2020-07-17T08:51:26.881" v="336" actId="20577"/>
          <ac:spMkLst>
            <pc:docMk/>
            <pc:sldMk cId="899384809" sldId="258"/>
            <ac:spMk id="21" creationId="{DF39D84E-78FA-4990-A272-E71D9297E19C}"/>
          </ac:spMkLst>
        </pc:spChg>
        <pc:spChg chg="add mod">
          <ac:chgData name="Gonçalo Nobre" userId="e6666d717c140101" providerId="LiveId" clId="{6A5AA1D2-0EF3-42AB-9FBD-4D9709B7C3E6}" dt="2020-07-17T08:52:57.670" v="528" actId="20577"/>
          <ac:spMkLst>
            <pc:docMk/>
            <pc:sldMk cId="899384809" sldId="258"/>
            <ac:spMk id="23" creationId="{F985BE96-3ABD-4A26-B9AF-AE62AEB87958}"/>
          </ac:spMkLst>
        </pc:spChg>
      </pc:sldChg>
      <pc:sldChg chg="addSp modSp mod">
        <pc:chgData name="Gonçalo Nobre" userId="e6666d717c140101" providerId="LiveId" clId="{6A5AA1D2-0EF3-42AB-9FBD-4D9709B7C3E6}" dt="2020-07-17T10:32:10.419" v="2748" actId="1076"/>
        <pc:sldMkLst>
          <pc:docMk/>
          <pc:sldMk cId="1241158067" sldId="301"/>
        </pc:sldMkLst>
        <pc:spChg chg="mod">
          <ac:chgData name="Gonçalo Nobre" userId="e6666d717c140101" providerId="LiveId" clId="{6A5AA1D2-0EF3-42AB-9FBD-4D9709B7C3E6}" dt="2020-07-17T10:03:18.245" v="2729" actId="20577"/>
          <ac:spMkLst>
            <pc:docMk/>
            <pc:sldMk cId="1241158067" sldId="301"/>
            <ac:spMk id="3" creationId="{279A9243-91CB-437D-9D82-6D402B13F59A}"/>
          </ac:spMkLst>
        </pc:spChg>
        <pc:picChg chg="add mod">
          <ac:chgData name="Gonçalo Nobre" userId="e6666d717c140101" providerId="LiveId" clId="{6A5AA1D2-0EF3-42AB-9FBD-4D9709B7C3E6}" dt="2020-07-17T10:29:50.897" v="2737" actId="1076"/>
          <ac:picMkLst>
            <pc:docMk/>
            <pc:sldMk cId="1241158067" sldId="301"/>
            <ac:picMk id="5" creationId="{830869C8-2202-4EDD-948B-DD11B36C7AF8}"/>
          </ac:picMkLst>
        </pc:picChg>
        <pc:picChg chg="add mod">
          <ac:chgData name="Gonçalo Nobre" userId="e6666d717c140101" providerId="LiveId" clId="{6A5AA1D2-0EF3-42AB-9FBD-4D9709B7C3E6}" dt="2020-07-17T10:32:10.419" v="2748" actId="1076"/>
          <ac:picMkLst>
            <pc:docMk/>
            <pc:sldMk cId="1241158067" sldId="301"/>
            <ac:picMk id="7" creationId="{01827C73-F8D6-45E0-8FB4-468F2BE9B60D}"/>
          </ac:picMkLst>
        </pc:picChg>
      </pc:sldChg>
      <pc:sldChg chg="addSp delSp modSp mod">
        <pc:chgData name="Gonçalo Nobre" userId="e6666d717c140101" providerId="LiveId" clId="{6A5AA1D2-0EF3-42AB-9FBD-4D9709B7C3E6}" dt="2020-07-17T08:50:21.071" v="299" actId="20577"/>
        <pc:sldMkLst>
          <pc:docMk/>
          <pc:sldMk cId="2498161071" sldId="311"/>
        </pc:sldMkLst>
        <pc:spChg chg="mod">
          <ac:chgData name="Gonçalo Nobre" userId="e6666d717c140101" providerId="LiveId" clId="{6A5AA1D2-0EF3-42AB-9FBD-4D9709B7C3E6}" dt="2020-07-17T08:50:21.071" v="299" actId="20577"/>
          <ac:spMkLst>
            <pc:docMk/>
            <pc:sldMk cId="2498161071" sldId="311"/>
            <ac:spMk id="4" creationId="{99D308E3-1BD1-4B9E-A002-5A6E08DA3146}"/>
          </ac:spMkLst>
        </pc:spChg>
        <pc:spChg chg="mod">
          <ac:chgData name="Gonçalo Nobre" userId="e6666d717c140101" providerId="LiveId" clId="{6A5AA1D2-0EF3-42AB-9FBD-4D9709B7C3E6}" dt="2020-07-17T08:48:54.087" v="137" actId="1076"/>
          <ac:spMkLst>
            <pc:docMk/>
            <pc:sldMk cId="2498161071" sldId="311"/>
            <ac:spMk id="17" creationId="{605A7E44-4D97-48A5-AA89-D140550C3548}"/>
          </ac:spMkLst>
        </pc:spChg>
        <pc:spChg chg="mod">
          <ac:chgData name="Gonçalo Nobre" userId="e6666d717c140101" providerId="LiveId" clId="{6A5AA1D2-0EF3-42AB-9FBD-4D9709B7C3E6}" dt="2020-07-17T08:48:59.082" v="138" actId="1076"/>
          <ac:spMkLst>
            <pc:docMk/>
            <pc:sldMk cId="2498161071" sldId="311"/>
            <ac:spMk id="18" creationId="{C1C2406B-0971-4E67-8E11-64349057BE34}"/>
          </ac:spMkLst>
        </pc:spChg>
        <pc:picChg chg="add del mod ord">
          <ac:chgData name="Gonçalo Nobre" userId="e6666d717c140101" providerId="LiveId" clId="{6A5AA1D2-0EF3-42AB-9FBD-4D9709B7C3E6}" dt="2020-07-17T08:45:30.729" v="117" actId="478"/>
          <ac:picMkLst>
            <pc:docMk/>
            <pc:sldMk cId="2498161071" sldId="311"/>
            <ac:picMk id="6" creationId="{7600FC2A-A246-464E-9836-550C865E7D1C}"/>
          </ac:picMkLst>
        </pc:picChg>
        <pc:picChg chg="add del mod ord">
          <ac:chgData name="Gonçalo Nobre" userId="e6666d717c140101" providerId="LiveId" clId="{6A5AA1D2-0EF3-42AB-9FBD-4D9709B7C3E6}" dt="2020-07-17T08:48:46.464" v="135" actId="478"/>
          <ac:picMkLst>
            <pc:docMk/>
            <pc:sldMk cId="2498161071" sldId="311"/>
            <ac:picMk id="8" creationId="{713C9195-E93E-4BC8-A5DE-21EC0F241D3A}"/>
          </ac:picMkLst>
        </pc:picChg>
      </pc:sldChg>
      <pc:sldChg chg="addSp delSp modSp mod">
        <pc:chgData name="Gonçalo Nobre" userId="e6666d717c140101" providerId="LiveId" clId="{6A5AA1D2-0EF3-42AB-9FBD-4D9709B7C3E6}" dt="2020-07-17T09:15:27.135" v="1780" actId="20577"/>
        <pc:sldMkLst>
          <pc:docMk/>
          <pc:sldMk cId="1693104180" sldId="319"/>
        </pc:sldMkLst>
        <pc:spChg chg="del mod">
          <ac:chgData name="Gonçalo Nobre" userId="e6666d717c140101" providerId="LiveId" clId="{6A5AA1D2-0EF3-42AB-9FBD-4D9709B7C3E6}" dt="2020-07-17T09:15:09.248" v="1762" actId="478"/>
          <ac:spMkLst>
            <pc:docMk/>
            <pc:sldMk cId="1693104180" sldId="319"/>
            <ac:spMk id="2" creationId="{D735F7F3-C1B5-4B60-A00A-4EB618DDFB5A}"/>
          </ac:spMkLst>
        </pc:spChg>
        <pc:spChg chg="add del mod">
          <ac:chgData name="Gonçalo Nobre" userId="e6666d717c140101" providerId="LiveId" clId="{6A5AA1D2-0EF3-42AB-9FBD-4D9709B7C3E6}" dt="2020-07-17T08:55:33.550" v="607" actId="478"/>
          <ac:spMkLst>
            <pc:docMk/>
            <pc:sldMk cId="1693104180" sldId="319"/>
            <ac:spMk id="5" creationId="{5BEF7A41-3E32-4858-8737-FBE3938E42D6}"/>
          </ac:spMkLst>
        </pc:spChg>
        <pc:spChg chg="add del mod">
          <ac:chgData name="Gonçalo Nobre" userId="e6666d717c140101" providerId="LiveId" clId="{6A5AA1D2-0EF3-42AB-9FBD-4D9709B7C3E6}" dt="2020-07-17T09:15:11.940" v="1763" actId="478"/>
          <ac:spMkLst>
            <pc:docMk/>
            <pc:sldMk cId="1693104180" sldId="319"/>
            <ac:spMk id="7" creationId="{F2BEE53D-DA1A-4D26-955D-A98A330A7955}"/>
          </ac:spMkLst>
        </pc:spChg>
        <pc:spChg chg="add del mod">
          <ac:chgData name="Gonçalo Nobre" userId="e6666d717c140101" providerId="LiveId" clId="{6A5AA1D2-0EF3-42AB-9FBD-4D9709B7C3E6}" dt="2020-07-17T09:08:30.383" v="1483" actId="478"/>
          <ac:spMkLst>
            <pc:docMk/>
            <pc:sldMk cId="1693104180" sldId="319"/>
            <ac:spMk id="11" creationId="{EAE2C649-9C51-4DE9-9269-B9DEE50E9EED}"/>
          </ac:spMkLst>
        </pc:spChg>
        <pc:spChg chg="add del mod">
          <ac:chgData name="Gonçalo Nobre" userId="e6666d717c140101" providerId="LiveId" clId="{6A5AA1D2-0EF3-42AB-9FBD-4D9709B7C3E6}" dt="2020-07-17T09:08:29.218" v="1482" actId="478"/>
          <ac:spMkLst>
            <pc:docMk/>
            <pc:sldMk cId="1693104180" sldId="319"/>
            <ac:spMk id="12" creationId="{4C080B26-73C4-43E6-A50D-B1095721607A}"/>
          </ac:spMkLst>
        </pc:spChg>
        <pc:spChg chg="add del mod">
          <ac:chgData name="Gonçalo Nobre" userId="e6666d717c140101" providerId="LiveId" clId="{6A5AA1D2-0EF3-42AB-9FBD-4D9709B7C3E6}" dt="2020-07-17T09:08:27.962" v="1481" actId="478"/>
          <ac:spMkLst>
            <pc:docMk/>
            <pc:sldMk cId="1693104180" sldId="319"/>
            <ac:spMk id="13" creationId="{270DF101-A7F6-4420-8C04-7C351B4D31B2}"/>
          </ac:spMkLst>
        </pc:spChg>
        <pc:spChg chg="mod">
          <ac:chgData name="Gonçalo Nobre" userId="e6666d717c140101" providerId="LiveId" clId="{6A5AA1D2-0EF3-42AB-9FBD-4D9709B7C3E6}" dt="2020-07-17T08:58:06.403" v="780" actId="20577"/>
          <ac:spMkLst>
            <pc:docMk/>
            <pc:sldMk cId="1693104180" sldId="319"/>
            <ac:spMk id="16" creationId="{57473FC1-E581-489C-BCBD-FDD9D5B024A5}"/>
          </ac:spMkLst>
        </pc:spChg>
        <pc:spChg chg="mod">
          <ac:chgData name="Gonçalo Nobre" userId="e6666d717c140101" providerId="LiveId" clId="{6A5AA1D2-0EF3-42AB-9FBD-4D9709B7C3E6}" dt="2020-07-17T09:06:32.029" v="1472" actId="20577"/>
          <ac:spMkLst>
            <pc:docMk/>
            <pc:sldMk cId="1693104180" sldId="319"/>
            <ac:spMk id="18" creationId="{1063732D-B8F8-4A62-A1F5-F2D6E86ACC33}"/>
          </ac:spMkLst>
        </pc:spChg>
        <pc:spChg chg="mod">
          <ac:chgData name="Gonçalo Nobre" userId="e6666d717c140101" providerId="LiveId" clId="{6A5AA1D2-0EF3-42AB-9FBD-4D9709B7C3E6}" dt="2020-07-17T08:58:26.358" v="822" actId="20577"/>
          <ac:spMkLst>
            <pc:docMk/>
            <pc:sldMk cId="1693104180" sldId="319"/>
            <ac:spMk id="20" creationId="{472A6C38-2D98-436A-B421-EE43E0771F5D}"/>
          </ac:spMkLst>
        </pc:spChg>
        <pc:spChg chg="mod">
          <ac:chgData name="Gonçalo Nobre" userId="e6666d717c140101" providerId="LiveId" clId="{6A5AA1D2-0EF3-42AB-9FBD-4D9709B7C3E6}" dt="2020-07-17T09:02:03.430" v="1059" actId="20577"/>
          <ac:spMkLst>
            <pc:docMk/>
            <pc:sldMk cId="1693104180" sldId="319"/>
            <ac:spMk id="21" creationId="{20711C3E-48B2-4808-A3FE-BBDEA0B6DEB1}"/>
          </ac:spMkLst>
        </pc:spChg>
        <pc:spChg chg="mod">
          <ac:chgData name="Gonçalo Nobre" userId="e6666d717c140101" providerId="LiveId" clId="{6A5AA1D2-0EF3-42AB-9FBD-4D9709B7C3E6}" dt="2020-07-17T09:09:21.518" v="1497" actId="1076"/>
          <ac:spMkLst>
            <pc:docMk/>
            <pc:sldMk cId="1693104180" sldId="319"/>
            <ac:spMk id="23" creationId="{1F3C858E-93B2-4D5D-AFD4-C7F048F5323F}"/>
          </ac:spMkLst>
        </pc:spChg>
        <pc:spChg chg="mod">
          <ac:chgData name="Gonçalo Nobre" userId="e6666d717c140101" providerId="LiveId" clId="{6A5AA1D2-0EF3-42AB-9FBD-4D9709B7C3E6}" dt="2020-07-17T09:04:01.307" v="1369" actId="20577"/>
          <ac:spMkLst>
            <pc:docMk/>
            <pc:sldMk cId="1693104180" sldId="319"/>
            <ac:spMk id="24" creationId="{9820FD1E-B5AD-44DF-9522-CDD41C3A6C57}"/>
          </ac:spMkLst>
        </pc:spChg>
        <pc:spChg chg="add mod">
          <ac:chgData name="Gonçalo Nobre" userId="e6666d717c140101" providerId="LiveId" clId="{6A5AA1D2-0EF3-42AB-9FBD-4D9709B7C3E6}" dt="2020-07-17T09:08:57.536" v="1492" actId="1076"/>
          <ac:spMkLst>
            <pc:docMk/>
            <pc:sldMk cId="1693104180" sldId="319"/>
            <ac:spMk id="25" creationId="{A63B6F9A-2AF9-4B5C-8D56-8A8BB3510E9E}"/>
          </ac:spMkLst>
        </pc:spChg>
        <pc:spChg chg="add mod">
          <ac:chgData name="Gonçalo Nobre" userId="e6666d717c140101" providerId="LiveId" clId="{6A5AA1D2-0EF3-42AB-9FBD-4D9709B7C3E6}" dt="2020-07-17T09:09:44.967" v="1500" actId="1076"/>
          <ac:spMkLst>
            <pc:docMk/>
            <pc:sldMk cId="1693104180" sldId="319"/>
            <ac:spMk id="26" creationId="{2C1E1208-1BED-4F3B-9577-957AEE4E3175}"/>
          </ac:spMkLst>
        </pc:spChg>
        <pc:spChg chg="add mod">
          <ac:chgData name="Gonçalo Nobre" userId="e6666d717c140101" providerId="LiveId" clId="{6A5AA1D2-0EF3-42AB-9FBD-4D9709B7C3E6}" dt="2020-07-17T09:09:42.838" v="1499" actId="1076"/>
          <ac:spMkLst>
            <pc:docMk/>
            <pc:sldMk cId="1693104180" sldId="319"/>
            <ac:spMk id="27" creationId="{83494EC0-E9B7-49A6-9378-48D6580070D7}"/>
          </ac:spMkLst>
        </pc:spChg>
        <pc:spChg chg="add mod">
          <ac:chgData name="Gonçalo Nobre" userId="e6666d717c140101" providerId="LiveId" clId="{6A5AA1D2-0EF3-42AB-9FBD-4D9709B7C3E6}" dt="2020-07-17T09:15:27.135" v="1780" actId="20577"/>
          <ac:spMkLst>
            <pc:docMk/>
            <pc:sldMk cId="1693104180" sldId="319"/>
            <ac:spMk id="28" creationId="{61E3CC40-8F66-4F92-845B-02C749DD3218}"/>
          </ac:spMkLst>
        </pc:spChg>
        <pc:grpChg chg="add mod">
          <ac:chgData name="Gonçalo Nobre" userId="e6666d717c140101" providerId="LiveId" clId="{6A5AA1D2-0EF3-42AB-9FBD-4D9709B7C3E6}" dt="2020-07-17T09:09:09.299" v="1494" actId="1076"/>
          <ac:grpSpMkLst>
            <pc:docMk/>
            <pc:sldMk cId="1693104180" sldId="319"/>
            <ac:grpSpMk id="14" creationId="{6312B885-5CA4-4CCD-97AD-5B7EA1C3F4A8}"/>
          </ac:grpSpMkLst>
        </pc:grpChg>
        <pc:grpChg chg="add mod">
          <ac:chgData name="Gonçalo Nobre" userId="e6666d717c140101" providerId="LiveId" clId="{6A5AA1D2-0EF3-42AB-9FBD-4D9709B7C3E6}" dt="2020-07-17T09:09:18.351" v="1496" actId="1076"/>
          <ac:grpSpMkLst>
            <pc:docMk/>
            <pc:sldMk cId="1693104180" sldId="319"/>
            <ac:grpSpMk id="19" creationId="{B28566EF-2E34-4C2A-B5D2-04163476F06D}"/>
          </ac:grpSpMkLst>
        </pc:grpChg>
        <pc:grpChg chg="add mod">
          <ac:chgData name="Gonçalo Nobre" userId="e6666d717c140101" providerId="LiveId" clId="{6A5AA1D2-0EF3-42AB-9FBD-4D9709B7C3E6}" dt="2020-07-17T09:09:26.057" v="1498" actId="1076"/>
          <ac:grpSpMkLst>
            <pc:docMk/>
            <pc:sldMk cId="1693104180" sldId="319"/>
            <ac:grpSpMk id="22" creationId="{A9035BA1-E210-4183-9A5F-C319B6819FA9}"/>
          </ac:grpSpMkLst>
        </pc:grpChg>
        <pc:picChg chg="add del mod">
          <ac:chgData name="Gonçalo Nobre" userId="e6666d717c140101" providerId="LiveId" clId="{6A5AA1D2-0EF3-42AB-9FBD-4D9709B7C3E6}" dt="2020-07-17T08:44:06.795" v="105" actId="478"/>
          <ac:picMkLst>
            <pc:docMk/>
            <pc:sldMk cId="1693104180" sldId="319"/>
            <ac:picMk id="4" creationId="{D425C06E-1256-403C-82D7-74CC3008674A}"/>
          </ac:picMkLst>
        </pc:picChg>
        <pc:picChg chg="mod">
          <ac:chgData name="Gonçalo Nobre" userId="e6666d717c140101" providerId="LiveId" clId="{6A5AA1D2-0EF3-42AB-9FBD-4D9709B7C3E6}" dt="2020-07-17T08:53:43.702" v="539" actId="1076"/>
          <ac:picMkLst>
            <pc:docMk/>
            <pc:sldMk cId="1693104180" sldId="319"/>
            <ac:picMk id="15" creationId="{464D4511-5034-472A-B585-447B3A6F2D8D}"/>
          </ac:picMkLst>
        </pc:picChg>
        <pc:picChg chg="mod">
          <ac:chgData name="Gonçalo Nobre" userId="e6666d717c140101" providerId="LiveId" clId="{6A5AA1D2-0EF3-42AB-9FBD-4D9709B7C3E6}" dt="2020-07-17T08:53:44.981" v="540" actId="1076"/>
          <ac:picMkLst>
            <pc:docMk/>
            <pc:sldMk cId="1693104180" sldId="319"/>
            <ac:picMk id="17" creationId="{F0EA9721-D9FD-4847-B64A-49ECE6E5FC2C}"/>
          </ac:picMkLst>
        </pc:picChg>
      </pc:sldChg>
      <pc:sldChg chg="addSp delSp modSp mod">
        <pc:chgData name="Gonçalo Nobre" userId="e6666d717c140101" providerId="LiveId" clId="{6A5AA1D2-0EF3-42AB-9FBD-4D9709B7C3E6}" dt="2020-07-17T09:36:49.648" v="1933" actId="1076"/>
        <pc:sldMkLst>
          <pc:docMk/>
          <pc:sldMk cId="1585171815" sldId="329"/>
        </pc:sldMkLst>
        <pc:spChg chg="del mod">
          <ac:chgData name="Gonçalo Nobre" userId="e6666d717c140101" providerId="LiveId" clId="{6A5AA1D2-0EF3-42AB-9FBD-4D9709B7C3E6}" dt="2020-07-17T09:12:02.649" v="1565" actId="478"/>
          <ac:spMkLst>
            <pc:docMk/>
            <pc:sldMk cId="1585171815" sldId="329"/>
            <ac:spMk id="2" creationId="{F9FE365B-DFA5-4C54-BB63-0979DD339A69}"/>
          </ac:spMkLst>
        </pc:spChg>
        <pc:spChg chg="add del mod">
          <ac:chgData name="Gonçalo Nobre" userId="e6666d717c140101" providerId="LiveId" clId="{6A5AA1D2-0EF3-42AB-9FBD-4D9709B7C3E6}" dt="2020-07-17T09:12:05.414" v="1567" actId="478"/>
          <ac:spMkLst>
            <pc:docMk/>
            <pc:sldMk cId="1585171815" sldId="329"/>
            <ac:spMk id="6" creationId="{9B772B27-31F8-4BCA-8A6E-2BC1DB948367}"/>
          </ac:spMkLst>
        </pc:spChg>
        <pc:spChg chg="mod">
          <ac:chgData name="Gonçalo Nobre" userId="e6666d717c140101" providerId="LiveId" clId="{6A5AA1D2-0EF3-42AB-9FBD-4D9709B7C3E6}" dt="2020-07-17T08:41:06.138" v="99" actId="2711"/>
          <ac:spMkLst>
            <pc:docMk/>
            <pc:sldMk cId="1585171815" sldId="329"/>
            <ac:spMk id="11" creationId="{5341B7EC-8AF2-4999-AD57-EAE3C4126043}"/>
          </ac:spMkLst>
        </pc:spChg>
        <pc:spChg chg="mod">
          <ac:chgData name="Gonçalo Nobre" userId="e6666d717c140101" providerId="LiveId" clId="{6A5AA1D2-0EF3-42AB-9FBD-4D9709B7C3E6}" dt="2020-07-17T08:41:04.773" v="98" actId="2711"/>
          <ac:spMkLst>
            <pc:docMk/>
            <pc:sldMk cId="1585171815" sldId="329"/>
            <ac:spMk id="12" creationId="{AF10C467-8BE5-46D4-9310-606F4B1A96A7}"/>
          </ac:spMkLst>
        </pc:spChg>
        <pc:spChg chg="add mod">
          <ac:chgData name="Gonçalo Nobre" userId="e6666d717c140101" providerId="LiveId" clId="{6A5AA1D2-0EF3-42AB-9FBD-4D9709B7C3E6}" dt="2020-07-17T09:13:03.151" v="1662" actId="20577"/>
          <ac:spMkLst>
            <pc:docMk/>
            <pc:sldMk cId="1585171815" sldId="329"/>
            <ac:spMk id="23" creationId="{96B44DF0-C53C-4752-94BD-88A06F1BF8C0}"/>
          </ac:spMkLst>
        </pc:spChg>
        <pc:grpChg chg="mod">
          <ac:chgData name="Gonçalo Nobre" userId="e6666d717c140101" providerId="LiveId" clId="{6A5AA1D2-0EF3-42AB-9FBD-4D9709B7C3E6}" dt="2020-07-17T09:36:49.648" v="1933" actId="1076"/>
          <ac:grpSpMkLst>
            <pc:docMk/>
            <pc:sldMk cId="1585171815" sldId="329"/>
            <ac:grpSpMk id="20" creationId="{E9E4A044-606B-475D-9B25-C6950E13050A}"/>
          </ac:grpSpMkLst>
        </pc:grpChg>
      </pc:sldChg>
      <pc:sldChg chg="addSp delSp modSp mod">
        <pc:chgData name="Gonçalo Nobre" userId="e6666d717c140101" providerId="LiveId" clId="{6A5AA1D2-0EF3-42AB-9FBD-4D9709B7C3E6}" dt="2020-07-17T09:20:19.391" v="1829" actId="14100"/>
        <pc:sldMkLst>
          <pc:docMk/>
          <pc:sldMk cId="1354288770" sldId="341"/>
        </pc:sldMkLst>
        <pc:spChg chg="add del mod">
          <ac:chgData name="Gonçalo Nobre" userId="e6666d717c140101" providerId="LiveId" clId="{6A5AA1D2-0EF3-42AB-9FBD-4D9709B7C3E6}" dt="2020-07-17T09:11:21.224" v="1509"/>
          <ac:spMkLst>
            <pc:docMk/>
            <pc:sldMk cId="1354288770" sldId="341"/>
            <ac:spMk id="10" creationId="{61A017EC-6FC3-413C-A9E5-7C202AACA549}"/>
          </ac:spMkLst>
        </pc:spChg>
        <pc:spChg chg="add mod">
          <ac:chgData name="Gonçalo Nobre" userId="e6666d717c140101" providerId="LiveId" clId="{6A5AA1D2-0EF3-42AB-9FBD-4D9709B7C3E6}" dt="2020-07-17T09:11:51.233" v="1564" actId="20577"/>
          <ac:spMkLst>
            <pc:docMk/>
            <pc:sldMk cId="1354288770" sldId="341"/>
            <ac:spMk id="11" creationId="{865C2B14-9A41-4CAC-A8E4-1EF1D756063E}"/>
          </ac:spMkLst>
        </pc:spChg>
        <pc:spChg chg="del mod">
          <ac:chgData name="Gonçalo Nobre" userId="e6666d717c140101" providerId="LiveId" clId="{6A5AA1D2-0EF3-42AB-9FBD-4D9709B7C3E6}" dt="2020-07-17T09:11:08.321" v="1507" actId="478"/>
          <ac:spMkLst>
            <pc:docMk/>
            <pc:sldMk cId="1354288770" sldId="341"/>
            <ac:spMk id="15" creationId="{9869157F-3A8E-49BF-A97D-BC9C919CFEDE}"/>
          </ac:spMkLst>
        </pc:spChg>
        <pc:picChg chg="mod">
          <ac:chgData name="Gonçalo Nobre" userId="e6666d717c140101" providerId="LiveId" clId="{6A5AA1D2-0EF3-42AB-9FBD-4D9709B7C3E6}" dt="2020-07-17T09:10:53.327" v="1503" actId="1076"/>
          <ac:picMkLst>
            <pc:docMk/>
            <pc:sldMk cId="1354288770" sldId="341"/>
            <ac:picMk id="9" creationId="{44CDB52A-AE9D-448C-923E-26D7970CAA5B}"/>
          </ac:picMkLst>
        </pc:picChg>
        <pc:picChg chg="mod">
          <ac:chgData name="Gonçalo Nobre" userId="e6666d717c140101" providerId="LiveId" clId="{6A5AA1D2-0EF3-42AB-9FBD-4D9709B7C3E6}" dt="2020-07-17T09:20:08.516" v="1827" actId="14100"/>
          <ac:picMkLst>
            <pc:docMk/>
            <pc:sldMk cId="1354288770" sldId="341"/>
            <ac:picMk id="17" creationId="{41841813-B4A1-4A67-8048-E433C834C363}"/>
          </ac:picMkLst>
        </pc:picChg>
        <pc:picChg chg="mod">
          <ac:chgData name="Gonçalo Nobre" userId="e6666d717c140101" providerId="LiveId" clId="{6A5AA1D2-0EF3-42AB-9FBD-4D9709B7C3E6}" dt="2020-07-17T09:11:03.203" v="1505" actId="1076"/>
          <ac:picMkLst>
            <pc:docMk/>
            <pc:sldMk cId="1354288770" sldId="341"/>
            <ac:picMk id="19" creationId="{6917722E-D6C1-4F80-BDB7-90AD38163B48}"/>
          </ac:picMkLst>
        </pc:picChg>
        <pc:picChg chg="mod">
          <ac:chgData name="Gonçalo Nobre" userId="e6666d717c140101" providerId="LiveId" clId="{6A5AA1D2-0EF3-42AB-9FBD-4D9709B7C3E6}" dt="2020-07-17T09:10:43.199" v="1501" actId="1076"/>
          <ac:picMkLst>
            <pc:docMk/>
            <pc:sldMk cId="1354288770" sldId="341"/>
            <ac:picMk id="21" creationId="{B448E8EB-4945-4CBF-AB41-592380221240}"/>
          </ac:picMkLst>
        </pc:picChg>
        <pc:picChg chg="mod">
          <ac:chgData name="Gonçalo Nobre" userId="e6666d717c140101" providerId="LiveId" clId="{6A5AA1D2-0EF3-42AB-9FBD-4D9709B7C3E6}" dt="2020-07-17T09:20:19.391" v="1829" actId="14100"/>
          <ac:picMkLst>
            <pc:docMk/>
            <pc:sldMk cId="1354288770" sldId="341"/>
            <ac:picMk id="23" creationId="{AC765F6C-2FCB-4256-B1C0-3B51510C5744}"/>
          </ac:picMkLst>
        </pc:picChg>
        <pc:picChg chg="mod">
          <ac:chgData name="Gonçalo Nobre" userId="e6666d717c140101" providerId="LiveId" clId="{6A5AA1D2-0EF3-42AB-9FBD-4D9709B7C3E6}" dt="2020-07-17T09:20:15.254" v="1828" actId="14100"/>
          <ac:picMkLst>
            <pc:docMk/>
            <pc:sldMk cId="1354288770" sldId="341"/>
            <ac:picMk id="24" creationId="{23C757DF-2F79-4124-BCE4-AFEE15B385EB}"/>
          </ac:picMkLst>
        </pc:picChg>
      </pc:sldChg>
      <pc:sldChg chg="new del ord">
        <pc:chgData name="Gonçalo Nobre" userId="e6666d717c140101" providerId="LiveId" clId="{6A5AA1D2-0EF3-42AB-9FBD-4D9709B7C3E6}" dt="2020-07-17T09:36:54.224" v="1934" actId="47"/>
        <pc:sldMkLst>
          <pc:docMk/>
          <pc:sldMk cId="3338201509" sldId="342"/>
        </pc:sldMkLst>
      </pc:sldChg>
      <pc:sldChg chg="new del">
        <pc:chgData name="Gonçalo Nobre" userId="e6666d717c140101" providerId="LiveId" clId="{6A5AA1D2-0EF3-42AB-9FBD-4D9709B7C3E6}" dt="2020-07-17T09:13:18.638" v="1664" actId="47"/>
        <pc:sldMkLst>
          <pc:docMk/>
          <pc:sldMk cId="3771303309" sldId="342"/>
        </pc:sldMkLst>
      </pc:sldChg>
      <pc:sldChg chg="addSp delSp modSp add mod ord">
        <pc:chgData name="Gonçalo Nobre" userId="e6666d717c140101" providerId="LiveId" clId="{6A5AA1D2-0EF3-42AB-9FBD-4D9709B7C3E6}" dt="2020-07-17T09:44:03.329" v="2250" actId="1076"/>
        <pc:sldMkLst>
          <pc:docMk/>
          <pc:sldMk cId="3571854334" sldId="343"/>
        </pc:sldMkLst>
        <pc:spChg chg="del">
          <ac:chgData name="Gonçalo Nobre" userId="e6666d717c140101" providerId="LiveId" clId="{6A5AA1D2-0EF3-42AB-9FBD-4D9709B7C3E6}" dt="2020-07-17T09:13:46.578" v="1680" actId="478"/>
          <ac:spMkLst>
            <pc:docMk/>
            <pc:sldMk cId="3571854334" sldId="343"/>
            <ac:spMk id="2" creationId="{D735F7F3-C1B5-4B60-A00A-4EB618DDFB5A}"/>
          </ac:spMkLst>
        </pc:spChg>
        <pc:spChg chg="add del mod">
          <ac:chgData name="Gonçalo Nobre" userId="e6666d717c140101" providerId="LiveId" clId="{6A5AA1D2-0EF3-42AB-9FBD-4D9709B7C3E6}" dt="2020-07-17T09:14:08.592" v="1682" actId="478"/>
          <ac:spMkLst>
            <pc:docMk/>
            <pc:sldMk cId="3571854334" sldId="343"/>
            <ac:spMk id="4" creationId="{1FF0B14A-72EF-49F2-AA0D-B752CB1C16E1}"/>
          </ac:spMkLst>
        </pc:spChg>
        <pc:spChg chg="del topLvl">
          <ac:chgData name="Gonçalo Nobre" userId="e6666d717c140101" providerId="LiveId" clId="{6A5AA1D2-0EF3-42AB-9FBD-4D9709B7C3E6}" dt="2020-07-17T09:13:39.028" v="1676" actId="478"/>
          <ac:spMkLst>
            <pc:docMk/>
            <pc:sldMk cId="3571854334" sldId="343"/>
            <ac:spMk id="23" creationId="{1F3C858E-93B2-4D5D-AFD4-C7F048F5323F}"/>
          </ac:spMkLst>
        </pc:spChg>
        <pc:spChg chg="del topLvl">
          <ac:chgData name="Gonçalo Nobre" userId="e6666d717c140101" providerId="LiveId" clId="{6A5AA1D2-0EF3-42AB-9FBD-4D9709B7C3E6}" dt="2020-07-17T09:13:41.516" v="1677" actId="478"/>
          <ac:spMkLst>
            <pc:docMk/>
            <pc:sldMk cId="3571854334" sldId="343"/>
            <ac:spMk id="24" creationId="{9820FD1E-B5AD-44DF-9522-CDD41C3A6C57}"/>
          </ac:spMkLst>
        </pc:spChg>
        <pc:spChg chg="del">
          <ac:chgData name="Gonçalo Nobre" userId="e6666d717c140101" providerId="LiveId" clId="{6A5AA1D2-0EF3-42AB-9FBD-4D9709B7C3E6}" dt="2020-07-17T09:13:36.883" v="1674" actId="478"/>
          <ac:spMkLst>
            <pc:docMk/>
            <pc:sldMk cId="3571854334" sldId="343"/>
            <ac:spMk id="25" creationId="{A63B6F9A-2AF9-4B5C-8D56-8A8BB3510E9E}"/>
          </ac:spMkLst>
        </pc:spChg>
        <pc:spChg chg="del">
          <ac:chgData name="Gonçalo Nobre" userId="e6666d717c140101" providerId="LiveId" clId="{6A5AA1D2-0EF3-42AB-9FBD-4D9709B7C3E6}" dt="2020-07-17T09:13:35.675" v="1673" actId="478"/>
          <ac:spMkLst>
            <pc:docMk/>
            <pc:sldMk cId="3571854334" sldId="343"/>
            <ac:spMk id="26" creationId="{2C1E1208-1BED-4F3B-9577-957AEE4E3175}"/>
          </ac:spMkLst>
        </pc:spChg>
        <pc:spChg chg="del">
          <ac:chgData name="Gonçalo Nobre" userId="e6666d717c140101" providerId="LiveId" clId="{6A5AA1D2-0EF3-42AB-9FBD-4D9709B7C3E6}" dt="2020-07-17T09:13:37.380" v="1675" actId="478"/>
          <ac:spMkLst>
            <pc:docMk/>
            <pc:sldMk cId="3571854334" sldId="343"/>
            <ac:spMk id="27" creationId="{83494EC0-E9B7-49A6-9378-48D6580070D7}"/>
          </ac:spMkLst>
        </pc:spChg>
        <pc:spChg chg="add mod">
          <ac:chgData name="Gonçalo Nobre" userId="e6666d717c140101" providerId="LiveId" clId="{6A5AA1D2-0EF3-42AB-9FBD-4D9709B7C3E6}" dt="2020-07-17T09:14:38.630" v="1759" actId="20577"/>
          <ac:spMkLst>
            <pc:docMk/>
            <pc:sldMk cId="3571854334" sldId="343"/>
            <ac:spMk id="28" creationId="{90882441-85A0-4605-A808-912DE8F00041}"/>
          </ac:spMkLst>
        </pc:spChg>
        <pc:spChg chg="add mod">
          <ac:chgData name="Gonçalo Nobre" userId="e6666d717c140101" providerId="LiveId" clId="{6A5AA1D2-0EF3-42AB-9FBD-4D9709B7C3E6}" dt="2020-07-17T09:16:10.884" v="1781"/>
          <ac:spMkLst>
            <pc:docMk/>
            <pc:sldMk cId="3571854334" sldId="343"/>
            <ac:spMk id="29" creationId="{FA4A4348-7DEF-4522-8F46-4EF08B75B453}"/>
          </ac:spMkLst>
        </pc:spChg>
        <pc:spChg chg="add mod">
          <ac:chgData name="Gonçalo Nobre" userId="e6666d717c140101" providerId="LiveId" clId="{6A5AA1D2-0EF3-42AB-9FBD-4D9709B7C3E6}" dt="2020-07-17T09:16:14.730" v="1782"/>
          <ac:spMkLst>
            <pc:docMk/>
            <pc:sldMk cId="3571854334" sldId="343"/>
            <ac:spMk id="30" creationId="{4973D133-10FE-4C46-B75A-1E0776F434D3}"/>
          </ac:spMkLst>
        </pc:spChg>
        <pc:spChg chg="add mod">
          <ac:chgData name="Gonçalo Nobre" userId="e6666d717c140101" providerId="LiveId" clId="{6A5AA1D2-0EF3-42AB-9FBD-4D9709B7C3E6}" dt="2020-07-17T09:16:18.515" v="1783"/>
          <ac:spMkLst>
            <pc:docMk/>
            <pc:sldMk cId="3571854334" sldId="343"/>
            <ac:spMk id="31" creationId="{AE1F3F89-E717-4BB2-8318-FB5990135E11}"/>
          </ac:spMkLst>
        </pc:spChg>
        <pc:spChg chg="mod">
          <ac:chgData name="Gonçalo Nobre" userId="e6666d717c140101" providerId="LiveId" clId="{6A5AA1D2-0EF3-42AB-9FBD-4D9709B7C3E6}" dt="2020-07-17T09:38:03.622" v="2001" actId="20577"/>
          <ac:spMkLst>
            <pc:docMk/>
            <pc:sldMk cId="3571854334" sldId="343"/>
            <ac:spMk id="33" creationId="{D65D7B9E-85A6-466E-B449-263829EE5384}"/>
          </ac:spMkLst>
        </pc:spChg>
        <pc:spChg chg="mod">
          <ac:chgData name="Gonçalo Nobre" userId="e6666d717c140101" providerId="LiveId" clId="{6A5AA1D2-0EF3-42AB-9FBD-4D9709B7C3E6}" dt="2020-07-17T09:39:09.465" v="2156" actId="20577"/>
          <ac:spMkLst>
            <pc:docMk/>
            <pc:sldMk cId="3571854334" sldId="343"/>
            <ac:spMk id="34" creationId="{64B7E7B0-A862-4C52-AE40-980597BB052D}"/>
          </ac:spMkLst>
        </pc:spChg>
        <pc:spChg chg="mod">
          <ac:chgData name="Gonçalo Nobre" userId="e6666d717c140101" providerId="LiveId" clId="{6A5AA1D2-0EF3-42AB-9FBD-4D9709B7C3E6}" dt="2020-07-17T09:37:38.106" v="1938" actId="6549"/>
          <ac:spMkLst>
            <pc:docMk/>
            <pc:sldMk cId="3571854334" sldId="343"/>
            <ac:spMk id="36" creationId="{19E838EE-7C03-4DAE-8977-BD359E62B0AB}"/>
          </ac:spMkLst>
        </pc:spChg>
        <pc:spChg chg="mod">
          <ac:chgData name="Gonçalo Nobre" userId="e6666d717c140101" providerId="LiveId" clId="{6A5AA1D2-0EF3-42AB-9FBD-4D9709B7C3E6}" dt="2020-07-17T09:43:45.404" v="2247" actId="20577"/>
          <ac:spMkLst>
            <pc:docMk/>
            <pc:sldMk cId="3571854334" sldId="343"/>
            <ac:spMk id="37" creationId="{FEFCE810-9959-482A-B941-A9DA3BCA2C34}"/>
          </ac:spMkLst>
        </pc:spChg>
        <pc:spChg chg="mod">
          <ac:chgData name="Gonçalo Nobre" userId="e6666d717c140101" providerId="LiveId" clId="{6A5AA1D2-0EF3-42AB-9FBD-4D9709B7C3E6}" dt="2020-07-17T09:37:15.538" v="1935"/>
          <ac:spMkLst>
            <pc:docMk/>
            <pc:sldMk cId="3571854334" sldId="343"/>
            <ac:spMk id="39" creationId="{95AE96AB-7241-4DDB-AE0E-8F2C6F7470BA}"/>
          </ac:spMkLst>
        </pc:spChg>
        <pc:spChg chg="mod">
          <ac:chgData name="Gonçalo Nobre" userId="e6666d717c140101" providerId="LiveId" clId="{6A5AA1D2-0EF3-42AB-9FBD-4D9709B7C3E6}" dt="2020-07-17T09:37:20.769" v="1936"/>
          <ac:spMkLst>
            <pc:docMk/>
            <pc:sldMk cId="3571854334" sldId="343"/>
            <ac:spMk id="40" creationId="{CD8B525A-EA23-4408-BBBD-293B83CF6203}"/>
          </ac:spMkLst>
        </pc:spChg>
        <pc:grpChg chg="del">
          <ac:chgData name="Gonçalo Nobre" userId="e6666d717c140101" providerId="LiveId" clId="{6A5AA1D2-0EF3-42AB-9FBD-4D9709B7C3E6}" dt="2020-07-17T09:13:45.135" v="1679" actId="478"/>
          <ac:grpSpMkLst>
            <pc:docMk/>
            <pc:sldMk cId="3571854334" sldId="343"/>
            <ac:grpSpMk id="14" creationId="{6312B885-5CA4-4CCD-97AD-5B7EA1C3F4A8}"/>
          </ac:grpSpMkLst>
        </pc:grpChg>
        <pc:grpChg chg="del">
          <ac:chgData name="Gonçalo Nobre" userId="e6666d717c140101" providerId="LiveId" clId="{6A5AA1D2-0EF3-42AB-9FBD-4D9709B7C3E6}" dt="2020-07-17T09:13:43.637" v="1678" actId="478"/>
          <ac:grpSpMkLst>
            <pc:docMk/>
            <pc:sldMk cId="3571854334" sldId="343"/>
            <ac:grpSpMk id="19" creationId="{B28566EF-2E34-4C2A-B5D2-04163476F06D}"/>
          </ac:grpSpMkLst>
        </pc:grpChg>
        <pc:grpChg chg="del">
          <ac:chgData name="Gonçalo Nobre" userId="e6666d717c140101" providerId="LiveId" clId="{6A5AA1D2-0EF3-42AB-9FBD-4D9709B7C3E6}" dt="2020-07-17T09:13:39.028" v="1676" actId="478"/>
          <ac:grpSpMkLst>
            <pc:docMk/>
            <pc:sldMk cId="3571854334" sldId="343"/>
            <ac:grpSpMk id="22" creationId="{A9035BA1-E210-4183-9A5F-C319B6819FA9}"/>
          </ac:grpSpMkLst>
        </pc:grpChg>
        <pc:grpChg chg="add mod">
          <ac:chgData name="Gonçalo Nobre" userId="e6666d717c140101" providerId="LiveId" clId="{6A5AA1D2-0EF3-42AB-9FBD-4D9709B7C3E6}" dt="2020-07-17T09:16:24.642" v="1784"/>
          <ac:grpSpMkLst>
            <pc:docMk/>
            <pc:sldMk cId="3571854334" sldId="343"/>
            <ac:grpSpMk id="32" creationId="{E698A153-2D16-45B9-A4DC-927421341415}"/>
          </ac:grpSpMkLst>
        </pc:grpChg>
        <pc:grpChg chg="add mod">
          <ac:chgData name="Gonçalo Nobre" userId="e6666d717c140101" providerId="LiveId" clId="{6A5AA1D2-0EF3-42AB-9FBD-4D9709B7C3E6}" dt="2020-07-17T09:43:54.292" v="2248" actId="1076"/>
          <ac:grpSpMkLst>
            <pc:docMk/>
            <pc:sldMk cId="3571854334" sldId="343"/>
            <ac:grpSpMk id="35" creationId="{9B213CA6-02C7-4CF0-8E29-432D0D41A0D5}"/>
          </ac:grpSpMkLst>
        </pc:grpChg>
        <pc:grpChg chg="add mod">
          <ac:chgData name="Gonçalo Nobre" userId="e6666d717c140101" providerId="LiveId" clId="{6A5AA1D2-0EF3-42AB-9FBD-4D9709B7C3E6}" dt="2020-07-17T09:44:03.329" v="2250" actId="1076"/>
          <ac:grpSpMkLst>
            <pc:docMk/>
            <pc:sldMk cId="3571854334" sldId="343"/>
            <ac:grpSpMk id="38" creationId="{355B76A9-7F90-405F-9CDE-EEF784D4AE5B}"/>
          </ac:grpSpMkLst>
        </pc:grpChg>
        <pc:graphicFrameChg chg="add mod">
          <ac:chgData name="Gonçalo Nobre" userId="e6666d717c140101" providerId="LiveId" clId="{6A5AA1D2-0EF3-42AB-9FBD-4D9709B7C3E6}" dt="2020-07-17T09:36:27.123" v="1931"/>
          <ac:graphicFrameMkLst>
            <pc:docMk/>
            <pc:sldMk cId="3571854334" sldId="343"/>
            <ac:graphicFrameMk id="41" creationId="{8E07B534-536E-4DD3-9A59-A04055DF794D}"/>
          </ac:graphicFrameMkLst>
        </pc:graphicFrameChg>
        <pc:picChg chg="add mod">
          <ac:chgData name="Gonçalo Nobre" userId="e6666d717c140101" providerId="LiveId" clId="{6A5AA1D2-0EF3-42AB-9FBD-4D9709B7C3E6}" dt="2020-07-17T09:34:36.759" v="1916" actId="1076"/>
          <ac:picMkLst>
            <pc:docMk/>
            <pc:sldMk cId="3571854334" sldId="343"/>
            <ac:picMk id="6" creationId="{45E2A97B-027F-4922-AEB7-F5AA5FED6394}"/>
          </ac:picMkLst>
        </pc:picChg>
        <pc:picChg chg="del">
          <ac:chgData name="Gonçalo Nobre" userId="e6666d717c140101" providerId="LiveId" clId="{6A5AA1D2-0EF3-42AB-9FBD-4D9709B7C3E6}" dt="2020-07-17T09:13:33.926" v="1671" actId="478"/>
          <ac:picMkLst>
            <pc:docMk/>
            <pc:sldMk cId="3571854334" sldId="343"/>
            <ac:picMk id="15" creationId="{464D4511-5034-472A-B585-447B3A6F2D8D}"/>
          </ac:picMkLst>
        </pc:picChg>
        <pc:picChg chg="del">
          <ac:chgData name="Gonçalo Nobre" userId="e6666d717c140101" providerId="LiveId" clId="{6A5AA1D2-0EF3-42AB-9FBD-4D9709B7C3E6}" dt="2020-07-17T09:13:34.746" v="1672" actId="478"/>
          <ac:picMkLst>
            <pc:docMk/>
            <pc:sldMk cId="3571854334" sldId="343"/>
            <ac:picMk id="17" creationId="{F0EA9721-D9FD-4847-B64A-49ECE6E5FC2C}"/>
          </ac:picMkLst>
        </pc:picChg>
      </pc:sldChg>
      <pc:sldChg chg="addSp delSp modSp new mod ord">
        <pc:chgData name="Gonçalo Nobre" userId="e6666d717c140101" providerId="LiveId" clId="{6A5AA1D2-0EF3-42AB-9FBD-4D9709B7C3E6}" dt="2020-07-17T10:01:08.616" v="2640" actId="1076"/>
        <pc:sldMkLst>
          <pc:docMk/>
          <pc:sldMk cId="4115422530" sldId="344"/>
        </pc:sldMkLst>
        <pc:spChg chg="del">
          <ac:chgData name="Gonçalo Nobre" userId="e6666d717c140101" providerId="LiveId" clId="{6A5AA1D2-0EF3-42AB-9FBD-4D9709B7C3E6}" dt="2020-07-17T09:39:42.099" v="2161" actId="478"/>
          <ac:spMkLst>
            <pc:docMk/>
            <pc:sldMk cId="4115422530" sldId="344"/>
            <ac:spMk id="2" creationId="{C2236C8B-9E71-44C7-B8CF-06648FD15603}"/>
          </ac:spMkLst>
        </pc:spChg>
        <pc:spChg chg="add mod">
          <ac:chgData name="Gonçalo Nobre" userId="e6666d717c140101" providerId="LiveId" clId="{6A5AA1D2-0EF3-42AB-9FBD-4D9709B7C3E6}" dt="2020-07-17T09:42:56.363" v="2245" actId="20577"/>
          <ac:spMkLst>
            <pc:docMk/>
            <pc:sldMk cId="4115422530" sldId="344"/>
            <ac:spMk id="3" creationId="{E2F02F57-1502-4BFB-8A5B-E6B2AF5DCA52}"/>
          </ac:spMkLst>
        </pc:spChg>
        <pc:spChg chg="add del mod">
          <ac:chgData name="Gonçalo Nobre" userId="e6666d717c140101" providerId="LiveId" clId="{6A5AA1D2-0EF3-42AB-9FBD-4D9709B7C3E6}" dt="2020-07-17T09:45:37.804" v="2269" actId="478"/>
          <ac:spMkLst>
            <pc:docMk/>
            <pc:sldMk cId="4115422530" sldId="344"/>
            <ac:spMk id="4" creationId="{4F8FD5F7-C760-4140-A389-EC87492303B0}"/>
          </ac:spMkLst>
        </pc:spChg>
        <pc:spChg chg="add del mod">
          <ac:chgData name="Gonçalo Nobre" userId="e6666d717c140101" providerId="LiveId" clId="{6A5AA1D2-0EF3-42AB-9FBD-4D9709B7C3E6}" dt="2020-07-17T09:45:37.359" v="2268" actId="478"/>
          <ac:spMkLst>
            <pc:docMk/>
            <pc:sldMk cId="4115422530" sldId="344"/>
            <ac:spMk id="5" creationId="{B2A07A57-9E05-47EE-97D0-1A63CCD3B194}"/>
          </ac:spMkLst>
        </pc:spChg>
        <pc:spChg chg="add del mod">
          <ac:chgData name="Gonçalo Nobre" userId="e6666d717c140101" providerId="LiveId" clId="{6A5AA1D2-0EF3-42AB-9FBD-4D9709B7C3E6}" dt="2020-07-17T09:45:05.033" v="2264" actId="478"/>
          <ac:spMkLst>
            <pc:docMk/>
            <pc:sldMk cId="4115422530" sldId="344"/>
            <ac:spMk id="6" creationId="{F3E784D0-50CE-424C-888E-14D3C217D175}"/>
          </ac:spMkLst>
        </pc:spChg>
        <pc:spChg chg="add del mod">
          <ac:chgData name="Gonçalo Nobre" userId="e6666d717c140101" providerId="LiveId" clId="{6A5AA1D2-0EF3-42AB-9FBD-4D9709B7C3E6}" dt="2020-07-17T09:45:36.432" v="2267" actId="478"/>
          <ac:spMkLst>
            <pc:docMk/>
            <pc:sldMk cId="4115422530" sldId="344"/>
            <ac:spMk id="7" creationId="{84578A96-47A1-4DFF-B1F4-72C389FA3D9E}"/>
          </ac:spMkLst>
        </pc:spChg>
        <pc:spChg chg="add mod">
          <ac:chgData name="Gonçalo Nobre" userId="e6666d717c140101" providerId="LiveId" clId="{6A5AA1D2-0EF3-42AB-9FBD-4D9709B7C3E6}" dt="2020-07-17T09:48:26.087" v="2285" actId="207"/>
          <ac:spMkLst>
            <pc:docMk/>
            <pc:sldMk cId="4115422530" sldId="344"/>
            <ac:spMk id="8" creationId="{6E228C1A-E28E-4C72-AA2B-973E156B2A85}"/>
          </ac:spMkLst>
        </pc:spChg>
        <pc:spChg chg="add mod">
          <ac:chgData name="Gonçalo Nobre" userId="e6666d717c140101" providerId="LiveId" clId="{6A5AA1D2-0EF3-42AB-9FBD-4D9709B7C3E6}" dt="2020-07-17T09:48:24.014" v="2284" actId="207"/>
          <ac:spMkLst>
            <pc:docMk/>
            <pc:sldMk cId="4115422530" sldId="344"/>
            <ac:spMk id="9" creationId="{739D4DF5-D185-4E3D-9FBE-B683113F21DF}"/>
          </ac:spMkLst>
        </pc:spChg>
        <pc:spChg chg="add mod">
          <ac:chgData name="Gonçalo Nobre" userId="e6666d717c140101" providerId="LiveId" clId="{6A5AA1D2-0EF3-42AB-9FBD-4D9709B7C3E6}" dt="2020-07-17T09:48:20.798" v="2283" actId="207"/>
          <ac:spMkLst>
            <pc:docMk/>
            <pc:sldMk cId="4115422530" sldId="344"/>
            <ac:spMk id="10" creationId="{2CE80F04-890F-45E0-9E93-094D1FCCF780}"/>
          </ac:spMkLst>
        </pc:spChg>
        <pc:spChg chg="add mod">
          <ac:chgData name="Gonçalo Nobre" userId="e6666d717c140101" providerId="LiveId" clId="{6A5AA1D2-0EF3-42AB-9FBD-4D9709B7C3E6}" dt="2020-07-17T09:52:55.151" v="2409" actId="20577"/>
          <ac:spMkLst>
            <pc:docMk/>
            <pc:sldMk cId="4115422530" sldId="344"/>
            <ac:spMk id="13" creationId="{F4CFB6D3-78DF-485B-AAC9-08F136653D5A}"/>
          </ac:spMkLst>
        </pc:spChg>
        <pc:spChg chg="add mod">
          <ac:chgData name="Gonçalo Nobre" userId="e6666d717c140101" providerId="LiveId" clId="{6A5AA1D2-0EF3-42AB-9FBD-4D9709B7C3E6}" dt="2020-07-17T09:55:42.225" v="2462" actId="20577"/>
          <ac:spMkLst>
            <pc:docMk/>
            <pc:sldMk cId="4115422530" sldId="344"/>
            <ac:spMk id="14" creationId="{0EECF4B9-19A6-4542-AEA6-85517B61EE3A}"/>
          </ac:spMkLst>
        </pc:spChg>
        <pc:spChg chg="add mod">
          <ac:chgData name="Gonçalo Nobre" userId="e6666d717c140101" providerId="LiveId" clId="{6A5AA1D2-0EF3-42AB-9FBD-4D9709B7C3E6}" dt="2020-07-17T10:01:08.616" v="2640" actId="1076"/>
          <ac:spMkLst>
            <pc:docMk/>
            <pc:sldMk cId="4115422530" sldId="344"/>
            <ac:spMk id="19" creationId="{F6337EE0-0041-4A8E-9905-3D68FF29A7D0}"/>
          </ac:spMkLst>
        </pc:spChg>
        <pc:picChg chg="add mod">
          <ac:chgData name="Gonçalo Nobre" userId="e6666d717c140101" providerId="LiveId" clId="{6A5AA1D2-0EF3-42AB-9FBD-4D9709B7C3E6}" dt="2020-07-17T09:50:05.212" v="2289" actId="1076"/>
          <ac:picMkLst>
            <pc:docMk/>
            <pc:sldMk cId="4115422530" sldId="344"/>
            <ac:picMk id="12" creationId="{F9A3FE91-35EB-4710-91AB-9ED0A13CE351}"/>
          </ac:picMkLst>
        </pc:picChg>
        <pc:picChg chg="add mod">
          <ac:chgData name="Gonçalo Nobre" userId="e6666d717c140101" providerId="LiveId" clId="{6A5AA1D2-0EF3-42AB-9FBD-4D9709B7C3E6}" dt="2020-07-17T09:53:37.934" v="2416" actId="962"/>
          <ac:picMkLst>
            <pc:docMk/>
            <pc:sldMk cId="4115422530" sldId="344"/>
            <ac:picMk id="16" creationId="{228FD0A0-7D26-4C3B-BA46-7457FE2D06D5}"/>
          </ac:picMkLst>
        </pc:picChg>
        <pc:picChg chg="add mod">
          <ac:chgData name="Gonçalo Nobre" userId="e6666d717c140101" providerId="LiveId" clId="{6A5AA1D2-0EF3-42AB-9FBD-4D9709B7C3E6}" dt="2020-07-17T09:56:42.424" v="2467" actId="1076"/>
          <ac:picMkLst>
            <pc:docMk/>
            <pc:sldMk cId="4115422530" sldId="344"/>
            <ac:picMk id="18" creationId="{7FA9DDC6-C2A2-415E-8BCA-3FF5322C7E24}"/>
          </ac:picMkLst>
        </pc:pic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https://d.docs.live.net/e6666d717c140101/Documentos/GitHub/Market-Analysis----IronHack---W3/SentimentAnalysis-PySpark-StockTwitsAPI/Output-count.csv.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PT"/>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1" i="0" u="none" strike="noStrike" kern="1200" baseline="0">
                <a:solidFill>
                  <a:schemeClr val="dk1">
                    <a:lumMod val="75000"/>
                    <a:lumOff val="25000"/>
                  </a:schemeClr>
                </a:solidFill>
                <a:latin typeface="+mn-lt"/>
                <a:ea typeface="+mn-ea"/>
                <a:cs typeface="+mn-cs"/>
              </a:defRPr>
            </a:pPr>
            <a:r>
              <a:rPr lang="en-US"/>
              <a:t>Sentimental Analysis</a:t>
            </a:r>
          </a:p>
        </c:rich>
      </c:tx>
      <c:overlay val="0"/>
      <c:spPr>
        <a:noFill/>
        <a:ln>
          <a:noFill/>
        </a:ln>
        <a:effectLst/>
      </c:spPr>
      <c:txPr>
        <a:bodyPr rot="0" spcFirstLastPara="1" vertOverflow="ellipsis" vert="horz" wrap="square" anchor="ctr" anchorCtr="1"/>
        <a:lstStyle/>
        <a:p>
          <a:pPr>
            <a:defRPr sz="1800" b="1" i="0" u="none" strike="noStrike" kern="1200" baseline="0">
              <a:solidFill>
                <a:schemeClr val="dk1">
                  <a:lumMod val="75000"/>
                  <a:lumOff val="25000"/>
                </a:schemeClr>
              </a:solidFill>
              <a:latin typeface="+mn-lt"/>
              <a:ea typeface="+mn-ea"/>
              <a:cs typeface="+mn-cs"/>
            </a:defRPr>
          </a:pPr>
          <a:endParaRPr lang="pt-PT"/>
        </a:p>
      </c:txPr>
    </c:title>
    <c:autoTitleDeleted val="0"/>
    <c:plotArea>
      <c:layout/>
      <c:doughnutChart>
        <c:varyColors val="1"/>
        <c:ser>
          <c:idx val="0"/>
          <c:order val="0"/>
          <c:spPr>
            <a:solidFill>
              <a:srgbClr val="92D050"/>
            </a:solidFill>
          </c:spPr>
          <c:dPt>
            <c:idx val="0"/>
            <c:bubble3D val="0"/>
            <c:spPr>
              <a:solidFill>
                <a:schemeClr val="bg1">
                  <a:lumMod val="50000"/>
                </a:schemeClr>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1-5601-447E-999B-5F71A8774847}"/>
              </c:ext>
            </c:extLst>
          </c:dPt>
          <c:dPt>
            <c:idx val="1"/>
            <c:bubble3D val="0"/>
            <c:spPr>
              <a:solidFill>
                <a:srgbClr val="FF0000"/>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3-5601-447E-999B-5F71A8774847}"/>
              </c:ext>
            </c:extLst>
          </c:dPt>
          <c:dPt>
            <c:idx val="2"/>
            <c:bubble3D val="0"/>
            <c:spPr>
              <a:solidFill>
                <a:srgbClr val="92D050"/>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5-5601-447E-999B-5F71A8774847}"/>
              </c:ext>
            </c:extLst>
          </c:dPt>
          <c:dLbls>
            <c:spPr>
              <a:pattFill prst="pct75">
                <a:fgClr>
                  <a:schemeClr val="dk1">
                    <a:lumMod val="75000"/>
                    <a:lumOff val="25000"/>
                  </a:schemeClr>
                </a:fgClr>
                <a:bgClr>
                  <a:schemeClr val="dk1">
                    <a:lumMod val="65000"/>
                    <a:lumOff val="35000"/>
                  </a:scheme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lt1"/>
                    </a:solidFill>
                    <a:latin typeface="+mn-lt"/>
                    <a:ea typeface="+mn-ea"/>
                    <a:cs typeface="+mn-cs"/>
                  </a:defRPr>
                </a:pPr>
                <a:endParaRPr lang="pt-PT"/>
              </a:p>
            </c:txPr>
            <c:showLegendKey val="0"/>
            <c:showVal val="0"/>
            <c:showCatName val="0"/>
            <c:showSerName val="0"/>
            <c:showPercent val="1"/>
            <c:showBubbleSize val="0"/>
            <c:showLeaderLines val="1"/>
            <c:leaderLines>
              <c:spPr>
                <a:ln w="9525">
                  <a:solidFill>
                    <a:schemeClr val="dk1">
                      <a:lumMod val="50000"/>
                      <a:lumOff val="50000"/>
                    </a:schemeClr>
                  </a:solidFill>
                </a:ln>
                <a:effectLst/>
              </c:spPr>
            </c:leaderLines>
            <c:extLst>
              <c:ext xmlns:c15="http://schemas.microsoft.com/office/drawing/2012/chart" uri="{CE6537A1-D6FC-4f65-9D91-7224C49458BB}"/>
            </c:extLst>
          </c:dLbls>
          <c:cat>
            <c:strRef>
              <c:f>Folha1!$C$3:$C$5</c:f>
              <c:strCache>
                <c:ptCount val="3"/>
                <c:pt idx="0">
                  <c:v>Neutral</c:v>
                </c:pt>
                <c:pt idx="1">
                  <c:v>Negative</c:v>
                </c:pt>
                <c:pt idx="2">
                  <c:v>Positive</c:v>
                </c:pt>
              </c:strCache>
            </c:strRef>
          </c:cat>
          <c:val>
            <c:numRef>
              <c:f>Folha1!$D$3:$D$5</c:f>
              <c:numCache>
                <c:formatCode>0%</c:formatCode>
                <c:ptCount val="3"/>
                <c:pt idx="0">
                  <c:v>0.11764705882352941</c:v>
                </c:pt>
                <c:pt idx="1">
                  <c:v>0.55882352941176472</c:v>
                </c:pt>
                <c:pt idx="2">
                  <c:v>0.3235294117647059</c:v>
                </c:pt>
              </c:numCache>
            </c:numRef>
          </c:val>
          <c:extLst>
            <c:ext xmlns:c16="http://schemas.microsoft.com/office/drawing/2014/chart" uri="{C3380CC4-5D6E-409C-BE32-E72D297353CC}">
              <c16:uniqueId val="{00000006-5601-447E-999B-5F71A8774847}"/>
            </c:ext>
          </c:extLst>
        </c:ser>
        <c:dLbls>
          <c:showLegendKey val="0"/>
          <c:showVal val="0"/>
          <c:showCatName val="0"/>
          <c:showSerName val="0"/>
          <c:showPercent val="1"/>
          <c:showBubbleSize val="0"/>
          <c:showLeaderLines val="1"/>
        </c:dLbls>
        <c:firstSliceAng val="0"/>
        <c:holeSize val="50"/>
      </c:doughnutChart>
      <c:spPr>
        <a:noFill/>
        <a:ln>
          <a:noFill/>
        </a:ln>
        <a:effectLst/>
      </c:spPr>
    </c:plotArea>
    <c:legend>
      <c:legendPos val="r"/>
      <c:overlay val="0"/>
      <c:spPr>
        <a:solidFill>
          <a:schemeClr val="lt1">
            <a:lumMod val="95000"/>
            <a:alpha val="39000"/>
          </a:schemeClr>
        </a:solidFill>
        <a:ln>
          <a:noFill/>
        </a:ln>
        <a:effectLst/>
      </c:spPr>
      <c:txPr>
        <a:bodyPr rot="0" spcFirstLastPara="1" vertOverflow="ellipsis" vert="horz" wrap="square" anchor="ctr" anchorCtr="1"/>
        <a:lstStyle/>
        <a:p>
          <a:pPr>
            <a:defRPr sz="900" b="0" i="0" u="none" strike="noStrike" kern="1200" baseline="0">
              <a:solidFill>
                <a:schemeClr val="dk1">
                  <a:lumMod val="75000"/>
                  <a:lumOff val="25000"/>
                </a:schemeClr>
              </a:solidFill>
              <a:latin typeface="+mn-lt"/>
              <a:ea typeface="+mn-ea"/>
              <a:cs typeface="+mn-cs"/>
            </a:defRPr>
          </a:pPr>
          <a:endParaRPr lang="pt-PT"/>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pt-PT"/>
    </a:p>
  </c:txPr>
  <c:externalData r:id="rId3">
    <c:autoUpdate val="0"/>
  </c:externalData>
</c:chartSpace>
</file>

<file path=ppt/charts/colors1.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3">
  <cs:axisTitle>
    <cs:lnRef idx="0"/>
    <cs:fillRef idx="0"/>
    <cs:effectRef idx="0"/>
    <cs:fontRef idx="minor">
      <a:schemeClr val="dk1">
        <a:lumMod val="75000"/>
        <a:lumOff val="25000"/>
      </a:schemeClr>
    </cs:fontRef>
    <cs:defRPr sz="900"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900" kern="1200"/>
  </cs:chartArea>
  <cs:dataLabel>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000" b="1" i="0" u="none" strike="noStrike" kern="1200" baseline="0"/>
  </cs:dataLabel>
  <cs:dataLabelCallout>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000" b="1" i="0" u="none" strike="noStrike" kern="1200" baseline="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900"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18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900" kern="1200"/>
  </cs:valueAxis>
  <cs:wall>
    <cs:lnRef idx="0"/>
    <cs:fillRef idx="0"/>
    <cs:effectRef idx="0"/>
    <cs:fontRef idx="minor">
      <a:schemeClr val="dk1"/>
    </cs:fontRef>
  </cs:wall>
</cs:chartStyle>
</file>

<file path=ppt/slideLayouts/_rels/slideLayout1.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gif"/><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76917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8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926674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0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486846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2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557430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3_Contents slide layout">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77F83582-CE09-46A9-BA33-433431B34F1D}"/>
              </a:ext>
            </a:extLst>
          </p:cNvPr>
          <p:cNvGrpSpPr/>
          <p:nvPr userDrawn="1"/>
        </p:nvGrpSpPr>
        <p:grpSpPr>
          <a:xfrm>
            <a:off x="530427" y="2433315"/>
            <a:ext cx="5373985" cy="2952641"/>
            <a:chOff x="-548507" y="477868"/>
            <a:chExt cx="11570449" cy="6357177"/>
          </a:xfrm>
        </p:grpSpPr>
        <p:sp>
          <p:nvSpPr>
            <p:cNvPr id="11" name="Freeform: Shape 10">
              <a:extLst>
                <a:ext uri="{FF2B5EF4-FFF2-40B4-BE49-F238E27FC236}">
                  <a16:creationId xmlns:a16="http://schemas.microsoft.com/office/drawing/2014/main" id="{EF8F49AE-CC30-40F1-8F39-B2AF1FD6C7C9}"/>
                </a:ext>
              </a:extLst>
            </p:cNvPr>
            <p:cNvSpPr/>
            <p:nvPr/>
          </p:nvSpPr>
          <p:spPr>
            <a:xfrm>
              <a:off x="-482765" y="6440599"/>
              <a:ext cx="11438966" cy="394446"/>
            </a:xfrm>
            <a:custGeom>
              <a:avLst/>
              <a:gdLst>
                <a:gd name="connsiteX0" fmla="*/ 1605439 w 1657350"/>
                <a:gd name="connsiteY0" fmla="*/ 54769 h 57150"/>
                <a:gd name="connsiteX1" fmla="*/ 1652111 w 1657350"/>
                <a:gd name="connsiteY1" fmla="*/ 22384 h 57150"/>
                <a:gd name="connsiteX2" fmla="*/ 1652111 w 1657350"/>
                <a:gd name="connsiteY2" fmla="*/ 22384 h 57150"/>
                <a:gd name="connsiteX3" fmla="*/ 1636871 w 1657350"/>
                <a:gd name="connsiteY3" fmla="*/ 7144 h 57150"/>
                <a:gd name="connsiteX4" fmla="*/ 44291 w 1657350"/>
                <a:gd name="connsiteY4" fmla="*/ 12859 h 57150"/>
                <a:gd name="connsiteX5" fmla="*/ 23336 w 1657350"/>
                <a:gd name="connsiteY5" fmla="*/ 12859 h 57150"/>
                <a:gd name="connsiteX6" fmla="*/ 7144 w 1657350"/>
                <a:gd name="connsiteY6" fmla="*/ 26194 h 57150"/>
                <a:gd name="connsiteX7" fmla="*/ 7144 w 1657350"/>
                <a:gd name="connsiteY7" fmla="*/ 26194 h 57150"/>
                <a:gd name="connsiteX8" fmla="*/ 50959 w 1657350"/>
                <a:gd name="connsiteY8" fmla="*/ 53816 h 57150"/>
                <a:gd name="connsiteX9" fmla="*/ 51911 w 1657350"/>
                <a:gd name="connsiteY9" fmla="*/ 54769 h 57150"/>
                <a:gd name="connsiteX10" fmla="*/ 51911 w 1657350"/>
                <a:gd name="connsiteY10" fmla="*/ 54769 h 57150"/>
                <a:gd name="connsiteX11" fmla="*/ 56674 w 1657350"/>
                <a:gd name="connsiteY11" fmla="*/ 54769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7350" h="57150">
                  <a:moveTo>
                    <a:pt x="1605439" y="54769"/>
                  </a:moveTo>
                  <a:cubicBezTo>
                    <a:pt x="1605439" y="54769"/>
                    <a:pt x="1638776" y="50959"/>
                    <a:pt x="1652111" y="22384"/>
                  </a:cubicBezTo>
                  <a:lnTo>
                    <a:pt x="1652111" y="22384"/>
                  </a:lnTo>
                  <a:cubicBezTo>
                    <a:pt x="1652111" y="13811"/>
                    <a:pt x="1645444" y="7144"/>
                    <a:pt x="1636871" y="7144"/>
                  </a:cubicBezTo>
                  <a:lnTo>
                    <a:pt x="44291" y="12859"/>
                  </a:lnTo>
                  <a:lnTo>
                    <a:pt x="23336" y="12859"/>
                  </a:lnTo>
                  <a:cubicBezTo>
                    <a:pt x="14764" y="12859"/>
                    <a:pt x="7144" y="18574"/>
                    <a:pt x="7144" y="26194"/>
                  </a:cubicBezTo>
                  <a:lnTo>
                    <a:pt x="7144" y="26194"/>
                  </a:lnTo>
                  <a:cubicBezTo>
                    <a:pt x="17621" y="45244"/>
                    <a:pt x="40481" y="51911"/>
                    <a:pt x="50959" y="53816"/>
                  </a:cubicBezTo>
                  <a:lnTo>
                    <a:pt x="51911" y="54769"/>
                  </a:lnTo>
                  <a:cubicBezTo>
                    <a:pt x="51911" y="54769"/>
                    <a:pt x="51911" y="54769"/>
                    <a:pt x="51911" y="54769"/>
                  </a:cubicBezTo>
                  <a:lnTo>
                    <a:pt x="56674" y="54769"/>
                  </a:lnTo>
                </a:path>
              </a:pathLst>
            </a:custGeom>
            <a:solidFill>
              <a:srgbClr val="5F6767"/>
            </a:solid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8DC3F472-9CDB-4CD5-B893-A42C2816E18C}"/>
                </a:ext>
              </a:extLst>
            </p:cNvPr>
            <p:cNvSpPr/>
            <p:nvPr/>
          </p:nvSpPr>
          <p:spPr>
            <a:xfrm>
              <a:off x="700575" y="477868"/>
              <a:ext cx="9072285" cy="5916709"/>
            </a:xfrm>
            <a:custGeom>
              <a:avLst/>
              <a:gdLst>
                <a:gd name="connsiteX0" fmla="*/ 1311116 w 1314450"/>
                <a:gd name="connsiteY0" fmla="*/ 813911 h 857250"/>
                <a:gd name="connsiteX1" fmla="*/ 1281589 w 1314450"/>
                <a:gd name="connsiteY1" fmla="*/ 852964 h 857250"/>
                <a:gd name="connsiteX2" fmla="*/ 36671 w 1314450"/>
                <a:gd name="connsiteY2" fmla="*/ 852964 h 857250"/>
                <a:gd name="connsiteX3" fmla="*/ 7144 w 1314450"/>
                <a:gd name="connsiteY3" fmla="*/ 813911 h 857250"/>
                <a:gd name="connsiteX4" fmla="*/ 7144 w 1314450"/>
                <a:gd name="connsiteY4" fmla="*/ 46196 h 857250"/>
                <a:gd name="connsiteX5" fmla="*/ 36671 w 1314450"/>
                <a:gd name="connsiteY5" fmla="*/ 7144 h 857250"/>
                <a:gd name="connsiteX6" fmla="*/ 1281589 w 1314450"/>
                <a:gd name="connsiteY6" fmla="*/ 7144 h 857250"/>
                <a:gd name="connsiteX7" fmla="*/ 1311116 w 1314450"/>
                <a:gd name="connsiteY7" fmla="*/ 46196 h 857250"/>
                <a:gd name="connsiteX8" fmla="*/ 1311116 w 1314450"/>
                <a:gd name="connsiteY8" fmla="*/ 813911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4450" h="857250">
                  <a:moveTo>
                    <a:pt x="1311116" y="813911"/>
                  </a:moveTo>
                  <a:cubicBezTo>
                    <a:pt x="1311116" y="834866"/>
                    <a:pt x="1297781" y="852964"/>
                    <a:pt x="1281589" y="852964"/>
                  </a:cubicBezTo>
                  <a:lnTo>
                    <a:pt x="36671" y="852964"/>
                  </a:lnTo>
                  <a:cubicBezTo>
                    <a:pt x="20479" y="852964"/>
                    <a:pt x="7144" y="835819"/>
                    <a:pt x="7144" y="813911"/>
                  </a:cubicBezTo>
                  <a:lnTo>
                    <a:pt x="7144" y="46196"/>
                  </a:lnTo>
                  <a:cubicBezTo>
                    <a:pt x="7144" y="25241"/>
                    <a:pt x="20479" y="7144"/>
                    <a:pt x="36671" y="7144"/>
                  </a:cubicBezTo>
                  <a:lnTo>
                    <a:pt x="1281589" y="7144"/>
                  </a:lnTo>
                  <a:cubicBezTo>
                    <a:pt x="1297781" y="7144"/>
                    <a:pt x="1311116" y="24289"/>
                    <a:pt x="1311116" y="46196"/>
                  </a:cubicBezTo>
                  <a:lnTo>
                    <a:pt x="1311116" y="813911"/>
                  </a:lnTo>
                  <a:close/>
                </a:path>
              </a:pathLst>
            </a:custGeom>
            <a:solidFill>
              <a:srgbClr val="000000"/>
            </a:solid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F33BBB0C-24BB-47F4-B62D-F277EF62987C}"/>
                </a:ext>
              </a:extLst>
            </p:cNvPr>
            <p:cNvSpPr/>
            <p:nvPr/>
          </p:nvSpPr>
          <p:spPr>
            <a:xfrm>
              <a:off x="1088451" y="839448"/>
              <a:ext cx="8283390" cy="5062073"/>
            </a:xfrm>
            <a:custGeom>
              <a:avLst/>
              <a:gdLst>
                <a:gd name="connsiteX0" fmla="*/ 7144 w 1200150"/>
                <a:gd name="connsiteY0" fmla="*/ 7144 h 733425"/>
                <a:gd name="connsiteX1" fmla="*/ 1196816 w 1200150"/>
                <a:gd name="connsiteY1" fmla="*/ 7144 h 733425"/>
                <a:gd name="connsiteX2" fmla="*/ 1196816 w 1200150"/>
                <a:gd name="connsiteY2" fmla="*/ 730091 h 733425"/>
                <a:gd name="connsiteX3" fmla="*/ 7144 w 1200150"/>
                <a:gd name="connsiteY3" fmla="*/ 730091 h 733425"/>
              </a:gdLst>
              <a:ahLst/>
              <a:cxnLst>
                <a:cxn ang="0">
                  <a:pos x="connsiteX0" y="connsiteY0"/>
                </a:cxn>
                <a:cxn ang="0">
                  <a:pos x="connsiteX1" y="connsiteY1"/>
                </a:cxn>
                <a:cxn ang="0">
                  <a:pos x="connsiteX2" y="connsiteY2"/>
                </a:cxn>
                <a:cxn ang="0">
                  <a:pos x="connsiteX3" y="connsiteY3"/>
                </a:cxn>
              </a:cxnLst>
              <a:rect l="l" t="t" r="r" b="b"/>
              <a:pathLst>
                <a:path w="1200150" h="733425">
                  <a:moveTo>
                    <a:pt x="7144" y="7144"/>
                  </a:moveTo>
                  <a:lnTo>
                    <a:pt x="1196816" y="7144"/>
                  </a:lnTo>
                  <a:lnTo>
                    <a:pt x="1196816" y="730091"/>
                  </a:lnTo>
                  <a:lnTo>
                    <a:pt x="7144" y="730091"/>
                  </a:lnTo>
                  <a:close/>
                </a:path>
              </a:pathLst>
            </a:custGeom>
            <a:solidFill>
              <a:srgbClr val="F2F2F2"/>
            </a:solidFill>
            <a:ln w="952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4A5A8FFC-B951-4241-BE74-98D03C5E8AC9}"/>
                </a:ext>
              </a:extLst>
            </p:cNvPr>
            <p:cNvSpPr/>
            <p:nvPr/>
          </p:nvSpPr>
          <p:spPr>
            <a:xfrm>
              <a:off x="-548507" y="6164484"/>
              <a:ext cx="11570449" cy="460187"/>
            </a:xfrm>
            <a:custGeom>
              <a:avLst/>
              <a:gdLst>
                <a:gd name="connsiteX0" fmla="*/ 50006 w 1676400"/>
                <a:gd name="connsiteY0" fmla="*/ 7144 h 66675"/>
                <a:gd name="connsiteX1" fmla="*/ 1630204 w 1676400"/>
                <a:gd name="connsiteY1" fmla="*/ 7144 h 66675"/>
                <a:gd name="connsiteX2" fmla="*/ 1672114 w 1676400"/>
                <a:gd name="connsiteY2" fmla="*/ 49054 h 66675"/>
                <a:gd name="connsiteX3" fmla="*/ 1672114 w 1676400"/>
                <a:gd name="connsiteY3" fmla="*/ 57626 h 66675"/>
                <a:gd name="connsiteX4" fmla="*/ 1656874 w 1676400"/>
                <a:gd name="connsiteY4" fmla="*/ 62389 h 66675"/>
                <a:gd name="connsiteX5" fmla="*/ 1654016 w 1676400"/>
                <a:gd name="connsiteY5" fmla="*/ 62389 h 66675"/>
                <a:gd name="connsiteX6" fmla="*/ 29051 w 1676400"/>
                <a:gd name="connsiteY6" fmla="*/ 62389 h 66675"/>
                <a:gd name="connsiteX7" fmla="*/ 21431 w 1676400"/>
                <a:gd name="connsiteY7" fmla="*/ 63341 h 66675"/>
                <a:gd name="connsiteX8" fmla="*/ 7144 w 1676400"/>
                <a:gd name="connsiteY8" fmla="*/ 55721 h 66675"/>
                <a:gd name="connsiteX9" fmla="*/ 7144 w 1676400"/>
                <a:gd name="connsiteY9" fmla="*/ 48101 h 66675"/>
                <a:gd name="connsiteX10" fmla="*/ 50006 w 1676400"/>
                <a:gd name="connsiteY10" fmla="*/ 714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6400" h="66675">
                  <a:moveTo>
                    <a:pt x="50006" y="7144"/>
                  </a:moveTo>
                  <a:lnTo>
                    <a:pt x="1630204" y="7144"/>
                  </a:lnTo>
                  <a:cubicBezTo>
                    <a:pt x="1653064" y="7144"/>
                    <a:pt x="1672114" y="26194"/>
                    <a:pt x="1672114" y="49054"/>
                  </a:cubicBezTo>
                  <a:lnTo>
                    <a:pt x="1672114" y="57626"/>
                  </a:lnTo>
                  <a:cubicBezTo>
                    <a:pt x="1672114" y="57626"/>
                    <a:pt x="1674019" y="64294"/>
                    <a:pt x="1656874" y="62389"/>
                  </a:cubicBezTo>
                  <a:cubicBezTo>
                    <a:pt x="1655921" y="62389"/>
                    <a:pt x="1654969" y="62389"/>
                    <a:pt x="1654016" y="62389"/>
                  </a:cubicBezTo>
                  <a:lnTo>
                    <a:pt x="29051" y="62389"/>
                  </a:lnTo>
                  <a:cubicBezTo>
                    <a:pt x="26194" y="62389"/>
                    <a:pt x="24289" y="62389"/>
                    <a:pt x="21431" y="63341"/>
                  </a:cubicBezTo>
                  <a:cubicBezTo>
                    <a:pt x="16669" y="64294"/>
                    <a:pt x="8096" y="64294"/>
                    <a:pt x="7144" y="55721"/>
                  </a:cubicBezTo>
                  <a:lnTo>
                    <a:pt x="7144" y="48101"/>
                  </a:lnTo>
                  <a:cubicBezTo>
                    <a:pt x="8096" y="25241"/>
                    <a:pt x="26194" y="7144"/>
                    <a:pt x="50006" y="7144"/>
                  </a:cubicBezTo>
                  <a:close/>
                </a:path>
              </a:pathLst>
            </a:custGeom>
            <a:solidFill>
              <a:srgbClr val="CCCCCC"/>
            </a:solidFill>
            <a:ln w="9525" cap="flat">
              <a:noFill/>
              <a:prstDash val="solid"/>
              <a:miter/>
            </a:ln>
          </p:spPr>
          <p:txBody>
            <a:bodyPr rtlCol="0" anchor="ctr"/>
            <a:lstStyle/>
            <a:p>
              <a:endParaRPr lang="en-US" dirty="0"/>
            </a:p>
          </p:txBody>
        </p:sp>
        <p:sp>
          <p:nvSpPr>
            <p:cNvPr id="15" name="Freeform: Shape 14">
              <a:extLst>
                <a:ext uri="{FF2B5EF4-FFF2-40B4-BE49-F238E27FC236}">
                  <a16:creationId xmlns:a16="http://schemas.microsoft.com/office/drawing/2014/main" id="{C69E1E6D-8345-4CD7-B87E-446A5EC8AA47}"/>
                </a:ext>
              </a:extLst>
            </p:cNvPr>
            <p:cNvSpPr/>
            <p:nvPr/>
          </p:nvSpPr>
          <p:spPr>
            <a:xfrm>
              <a:off x="4438629" y="6215033"/>
              <a:ext cx="1618413" cy="184076"/>
            </a:xfrm>
            <a:custGeom>
              <a:avLst/>
              <a:gdLst>
                <a:gd name="connsiteX0" fmla="*/ 1478513 w 1618413"/>
                <a:gd name="connsiteY0" fmla="*/ 177499 h 184076"/>
                <a:gd name="connsiteX1" fmla="*/ 1485084 w 1618413"/>
                <a:gd name="connsiteY1" fmla="*/ 177499 h 184076"/>
                <a:gd name="connsiteX2" fmla="*/ 1502686 w 1618413"/>
                <a:gd name="connsiteY2" fmla="*/ 178122 h 184076"/>
                <a:gd name="connsiteX3" fmla="*/ 1499879 w 1618413"/>
                <a:gd name="connsiteY3" fmla="*/ 178526 h 184076"/>
                <a:gd name="connsiteX4" fmla="*/ 1478513 w 1618413"/>
                <a:gd name="connsiteY4" fmla="*/ 177499 h 184076"/>
                <a:gd name="connsiteX5" fmla="*/ 84799 w 1618413"/>
                <a:gd name="connsiteY5" fmla="*/ 170928 h 184076"/>
                <a:gd name="connsiteX6" fmla="*/ 117666 w 1618413"/>
                <a:gd name="connsiteY6" fmla="*/ 177499 h 184076"/>
                <a:gd name="connsiteX7" fmla="*/ 104518 w 1618413"/>
                <a:gd name="connsiteY7" fmla="*/ 177499 h 184076"/>
                <a:gd name="connsiteX8" fmla="*/ 84799 w 1618413"/>
                <a:gd name="connsiteY8" fmla="*/ 170928 h 184076"/>
                <a:gd name="connsiteX9" fmla="*/ 1603418 w 1618413"/>
                <a:gd name="connsiteY9" fmla="*/ 0 h 184076"/>
                <a:gd name="connsiteX10" fmla="*/ 1616567 w 1618413"/>
                <a:gd name="connsiteY10" fmla="*/ 0 h 184076"/>
                <a:gd name="connsiteX11" fmla="*/ 1511177 w 1618413"/>
                <a:gd name="connsiteY11" fmla="*/ 178423 h 184076"/>
                <a:gd name="connsiteX12" fmla="*/ 1502686 w 1618413"/>
                <a:gd name="connsiteY12" fmla="*/ 178122 h 184076"/>
                <a:gd name="connsiteX13" fmla="*/ 1521501 w 1618413"/>
                <a:gd name="connsiteY13" fmla="*/ 175419 h 184076"/>
                <a:gd name="connsiteX14" fmla="*/ 1603418 w 1618413"/>
                <a:gd name="connsiteY14" fmla="*/ 6571 h 184076"/>
                <a:gd name="connsiteX15" fmla="*/ 5911 w 1618413"/>
                <a:gd name="connsiteY15" fmla="*/ 0 h 184076"/>
                <a:gd name="connsiteX16" fmla="*/ 19060 w 1618413"/>
                <a:gd name="connsiteY16" fmla="*/ 6571 h 184076"/>
                <a:gd name="connsiteX17" fmla="*/ 91379 w 1618413"/>
                <a:gd name="connsiteY17" fmla="*/ 184076 h 184076"/>
                <a:gd name="connsiteX18" fmla="*/ 5911 w 1618413"/>
                <a:gd name="connsiteY18" fmla="*/ 0 h 18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18413" h="184076">
                  <a:moveTo>
                    <a:pt x="1478513" y="177499"/>
                  </a:moveTo>
                  <a:lnTo>
                    <a:pt x="1485084" y="177499"/>
                  </a:lnTo>
                  <a:lnTo>
                    <a:pt x="1502686" y="178122"/>
                  </a:lnTo>
                  <a:lnTo>
                    <a:pt x="1499879" y="178526"/>
                  </a:lnTo>
                  <a:cubicBezTo>
                    <a:pt x="1487142" y="179142"/>
                    <a:pt x="1478513" y="177499"/>
                    <a:pt x="1478513" y="177499"/>
                  </a:cubicBezTo>
                  <a:close/>
                  <a:moveTo>
                    <a:pt x="84799" y="170928"/>
                  </a:moveTo>
                  <a:cubicBezTo>
                    <a:pt x="97947" y="177499"/>
                    <a:pt x="104518" y="177499"/>
                    <a:pt x="117666" y="177499"/>
                  </a:cubicBezTo>
                  <a:lnTo>
                    <a:pt x="104518" y="177499"/>
                  </a:lnTo>
                  <a:cubicBezTo>
                    <a:pt x="97947" y="177499"/>
                    <a:pt x="91370" y="177499"/>
                    <a:pt x="84799" y="170928"/>
                  </a:cubicBezTo>
                  <a:close/>
                  <a:moveTo>
                    <a:pt x="1603418" y="0"/>
                  </a:moveTo>
                  <a:lnTo>
                    <a:pt x="1616567" y="0"/>
                  </a:lnTo>
                  <a:cubicBezTo>
                    <a:pt x="1631361" y="152847"/>
                    <a:pt x="1553705" y="176266"/>
                    <a:pt x="1511177" y="178423"/>
                  </a:cubicBezTo>
                  <a:lnTo>
                    <a:pt x="1502686" y="178122"/>
                  </a:lnTo>
                  <a:lnTo>
                    <a:pt x="1521501" y="175419"/>
                  </a:lnTo>
                  <a:cubicBezTo>
                    <a:pt x="1560791" y="165788"/>
                    <a:pt x="1611636" y="129836"/>
                    <a:pt x="1603418" y="6571"/>
                  </a:cubicBezTo>
                  <a:close/>
                  <a:moveTo>
                    <a:pt x="5911" y="0"/>
                  </a:moveTo>
                  <a:lnTo>
                    <a:pt x="19060" y="6571"/>
                  </a:lnTo>
                  <a:cubicBezTo>
                    <a:pt x="19060" y="6571"/>
                    <a:pt x="-20385" y="144631"/>
                    <a:pt x="91379" y="184076"/>
                  </a:cubicBezTo>
                  <a:cubicBezTo>
                    <a:pt x="-33534" y="151202"/>
                    <a:pt x="5911" y="0"/>
                    <a:pt x="5911" y="0"/>
                  </a:cubicBezTo>
                  <a:close/>
                </a:path>
              </a:pathLst>
            </a:custGeom>
            <a:solidFill>
              <a:srgbClr val="4D4D4D"/>
            </a:solidFill>
            <a:ln w="9525" cap="flat">
              <a:noFill/>
              <a:prstDash val="solid"/>
              <a:miter/>
            </a:ln>
          </p:spPr>
          <p:txBody>
            <a:bodyPr rtlCol="0" anchor="ctr"/>
            <a:lstStyle/>
            <a:p>
              <a:endParaRPr lang="en-US"/>
            </a:p>
          </p:txBody>
        </p:sp>
        <p:grpSp>
          <p:nvGrpSpPr>
            <p:cNvPr id="16" name="Group 15">
              <a:extLst>
                <a:ext uri="{FF2B5EF4-FFF2-40B4-BE49-F238E27FC236}">
                  <a16:creationId xmlns:a16="http://schemas.microsoft.com/office/drawing/2014/main" id="{D1A1B449-1213-48BE-A88A-09061B951D24}"/>
                </a:ext>
              </a:extLst>
            </p:cNvPr>
            <p:cNvGrpSpPr/>
            <p:nvPr/>
          </p:nvGrpSpPr>
          <p:grpSpPr>
            <a:xfrm>
              <a:off x="1606" y="6382978"/>
              <a:ext cx="413937" cy="115242"/>
              <a:chOff x="5955" y="6353672"/>
              <a:chExt cx="413937" cy="115242"/>
            </a:xfrm>
          </p:grpSpPr>
          <p:sp>
            <p:nvSpPr>
              <p:cNvPr id="21" name="Rectangle: Rounded Corners 20">
                <a:extLst>
                  <a:ext uri="{FF2B5EF4-FFF2-40B4-BE49-F238E27FC236}">
                    <a16:creationId xmlns:a16="http://schemas.microsoft.com/office/drawing/2014/main" id="{3FCFE97C-66F9-4A5F-8C1D-994956BCA1F7}"/>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Rounded Corners 21">
                <a:extLst>
                  <a:ext uri="{FF2B5EF4-FFF2-40B4-BE49-F238E27FC236}">
                    <a16:creationId xmlns:a16="http://schemas.microsoft.com/office/drawing/2014/main" id="{17B0A71D-C895-41E3-94E0-8F853FBA3741}"/>
                  </a:ext>
                </a:extLst>
              </p:cNvPr>
              <p:cNvSpPr/>
              <p:nvPr/>
            </p:nvSpPr>
            <p:spPr>
              <a:xfrm>
                <a:off x="99417" y="6382279"/>
                <a:ext cx="227012"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 16">
              <a:extLst>
                <a:ext uri="{FF2B5EF4-FFF2-40B4-BE49-F238E27FC236}">
                  <a16:creationId xmlns:a16="http://schemas.microsoft.com/office/drawing/2014/main" id="{0D3B63A6-6209-44A8-9E1D-4572CA485648}"/>
                </a:ext>
              </a:extLst>
            </p:cNvPr>
            <p:cNvGrpSpPr/>
            <p:nvPr/>
          </p:nvGrpSpPr>
          <p:grpSpPr>
            <a:xfrm>
              <a:off x="9855291" y="6381600"/>
              <a:ext cx="885989" cy="115242"/>
              <a:chOff x="5955" y="6353672"/>
              <a:chExt cx="413937" cy="115242"/>
            </a:xfrm>
          </p:grpSpPr>
          <p:sp>
            <p:nvSpPr>
              <p:cNvPr id="19" name="Rectangle: Rounded Corners 18">
                <a:extLst>
                  <a:ext uri="{FF2B5EF4-FFF2-40B4-BE49-F238E27FC236}">
                    <a16:creationId xmlns:a16="http://schemas.microsoft.com/office/drawing/2014/main" id="{2F4F5958-97EF-43C0-B151-86170967B662}"/>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Rounded Corners 19">
                <a:extLst>
                  <a:ext uri="{FF2B5EF4-FFF2-40B4-BE49-F238E27FC236}">
                    <a16:creationId xmlns:a16="http://schemas.microsoft.com/office/drawing/2014/main" id="{028C4149-E8B4-4C30-AC59-38C900DEF9B8}"/>
                  </a:ext>
                </a:extLst>
              </p:cNvPr>
              <p:cNvSpPr/>
              <p:nvPr/>
            </p:nvSpPr>
            <p:spPr>
              <a:xfrm>
                <a:off x="84761" y="6382279"/>
                <a:ext cx="256326"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8" name="Freeform: Shape 17">
              <a:extLst>
                <a:ext uri="{FF2B5EF4-FFF2-40B4-BE49-F238E27FC236}">
                  <a16:creationId xmlns:a16="http://schemas.microsoft.com/office/drawing/2014/main" id="{FC207E51-2792-46D0-BBED-0C13978AC464}"/>
                </a:ext>
              </a:extLst>
            </p:cNvPr>
            <p:cNvSpPr/>
            <p:nvPr/>
          </p:nvSpPr>
          <p:spPr>
            <a:xfrm>
              <a:off x="3892805" y="496953"/>
              <a:ext cx="5479036" cy="5431217"/>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sp>
        <p:nvSpPr>
          <p:cNvPr id="8" name="그림 개체 틀 2">
            <a:extLst>
              <a:ext uri="{FF2B5EF4-FFF2-40B4-BE49-F238E27FC236}">
                <a16:creationId xmlns:a16="http://schemas.microsoft.com/office/drawing/2014/main" id="{F7C4B306-2CF4-4EB6-8CBC-23F4D855C74D}"/>
              </a:ext>
            </a:extLst>
          </p:cNvPr>
          <p:cNvSpPr>
            <a:spLocks noGrp="1"/>
          </p:cNvSpPr>
          <p:nvPr>
            <p:ph type="pic" sz="quarter" idx="14" hasCustomPrompt="1"/>
          </p:nvPr>
        </p:nvSpPr>
        <p:spPr>
          <a:xfrm>
            <a:off x="1252438" y="2588876"/>
            <a:ext cx="3946579" cy="2384739"/>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9" name="Text Placeholder 9">
            <a:extLst>
              <a:ext uri="{FF2B5EF4-FFF2-40B4-BE49-F238E27FC236}">
                <a16:creationId xmlns:a16="http://schemas.microsoft.com/office/drawing/2014/main" id="{6B349E92-4877-461B-84CD-9141B175C0AD}"/>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37509740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4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636620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5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7483091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6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960406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NG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2482"/>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PNG &amp; Shapes Layout</a:t>
            </a:r>
          </a:p>
        </p:txBody>
      </p:sp>
    </p:spTree>
    <p:extLst>
      <p:ext uri="{BB962C8B-B14F-4D97-AF65-F5344CB8AC3E}">
        <p14:creationId xmlns:p14="http://schemas.microsoft.com/office/powerpoint/2010/main" val="244639275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Icon sets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123478"/>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Icon Sets Layout</a:t>
            </a:r>
          </a:p>
        </p:txBody>
      </p:sp>
      <p:sp>
        <p:nvSpPr>
          <p:cNvPr id="3" name="Rounded Rectangle 2"/>
          <p:cNvSpPr/>
          <p:nvPr userDrawn="1"/>
        </p:nvSpPr>
        <p:spPr>
          <a:xfrm>
            <a:off x="354010" y="1131591"/>
            <a:ext cx="3560767" cy="540256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p>
        </p:txBody>
      </p:sp>
      <p:sp>
        <p:nvSpPr>
          <p:cNvPr id="4" name="Rounded Rectangle 3"/>
          <p:cNvSpPr/>
          <p:nvPr userDrawn="1"/>
        </p:nvSpPr>
        <p:spPr>
          <a:xfrm>
            <a:off x="531933" y="1347500"/>
            <a:ext cx="153868" cy="5015200"/>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bg1"/>
              </a:solidFill>
            </a:endParaRPr>
          </a:p>
        </p:txBody>
      </p:sp>
      <p:sp>
        <p:nvSpPr>
          <p:cNvPr id="5" name="Half Frame 4"/>
          <p:cNvSpPr/>
          <p:nvPr userDrawn="1"/>
        </p:nvSpPr>
        <p:spPr>
          <a:xfrm rot="5400000">
            <a:off x="3057177" y="1276653"/>
            <a:ext cx="685849" cy="685148"/>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tx1">
                  <a:lumMod val="85000"/>
                  <a:lumOff val="15000"/>
                </a:schemeClr>
              </a:solidFill>
            </a:endParaRPr>
          </a:p>
        </p:txBody>
      </p:sp>
      <p:sp>
        <p:nvSpPr>
          <p:cNvPr id="58" name="TextBox 57">
            <a:extLst>
              <a:ext uri="{FF2B5EF4-FFF2-40B4-BE49-F238E27FC236}">
                <a16:creationId xmlns:a16="http://schemas.microsoft.com/office/drawing/2014/main" id="{5644E8BB-F13A-4AE0-889E-633DE4143787}"/>
              </a:ext>
            </a:extLst>
          </p:cNvPr>
          <p:cNvSpPr txBox="1"/>
          <p:nvPr userDrawn="1"/>
        </p:nvSpPr>
        <p:spPr>
          <a:xfrm>
            <a:off x="711704" y="1637214"/>
            <a:ext cx="2232248" cy="523220"/>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Resize without losing quality</a:t>
            </a:r>
            <a:endParaRPr lang="ko-KR" altLang="en-US" sz="1400" b="1" dirty="0">
              <a:solidFill>
                <a:schemeClr val="bg1"/>
              </a:solidFill>
              <a:latin typeface="Arial" pitchFamily="34" charset="0"/>
              <a:cs typeface="Arial" pitchFamily="34" charset="0"/>
            </a:endParaRPr>
          </a:p>
        </p:txBody>
      </p:sp>
      <p:sp>
        <p:nvSpPr>
          <p:cNvPr id="59" name="TextBox 58">
            <a:extLst>
              <a:ext uri="{FF2B5EF4-FFF2-40B4-BE49-F238E27FC236}">
                <a16:creationId xmlns:a16="http://schemas.microsoft.com/office/drawing/2014/main" id="{F2CE2B8B-ED32-491A-95B2-D28904BC432C}"/>
              </a:ext>
            </a:extLst>
          </p:cNvPr>
          <p:cNvSpPr txBox="1"/>
          <p:nvPr userDrawn="1"/>
        </p:nvSpPr>
        <p:spPr>
          <a:xfrm>
            <a:off x="711704" y="2127463"/>
            <a:ext cx="2232248" cy="738664"/>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Change Fill Color &amp;</a:t>
            </a:r>
          </a:p>
          <a:p>
            <a:r>
              <a:rPr lang="en-US" altLang="ko-KR" sz="1400" b="1" dirty="0">
                <a:solidFill>
                  <a:schemeClr val="bg1"/>
                </a:solidFill>
                <a:latin typeface="Arial" pitchFamily="34" charset="0"/>
                <a:cs typeface="Arial" pitchFamily="34" charset="0"/>
              </a:rPr>
              <a:t>Line Color</a:t>
            </a:r>
            <a:endParaRPr lang="ko-KR" altLang="en-US" sz="1400" b="1" dirty="0">
              <a:solidFill>
                <a:schemeClr val="bg1"/>
              </a:solidFill>
              <a:latin typeface="Arial" pitchFamily="34" charset="0"/>
              <a:cs typeface="Arial" pitchFamily="34" charset="0"/>
            </a:endParaRPr>
          </a:p>
        </p:txBody>
      </p:sp>
      <p:sp>
        <p:nvSpPr>
          <p:cNvPr id="60" name="TextBox 59">
            <a:extLst>
              <a:ext uri="{FF2B5EF4-FFF2-40B4-BE49-F238E27FC236}">
                <a16:creationId xmlns:a16="http://schemas.microsoft.com/office/drawing/2014/main" id="{962A52DF-2523-4479-BFA3-B5ACE9887E1C}"/>
              </a:ext>
            </a:extLst>
          </p:cNvPr>
          <p:cNvSpPr txBox="1"/>
          <p:nvPr userDrawn="1"/>
        </p:nvSpPr>
        <p:spPr>
          <a:xfrm>
            <a:off x="721229" y="5808438"/>
            <a:ext cx="2232000" cy="307777"/>
          </a:xfrm>
          <a:prstGeom prst="rect">
            <a:avLst/>
          </a:prstGeom>
          <a:noFill/>
        </p:spPr>
        <p:txBody>
          <a:bodyPr wrap="square" rtlCol="0" anchor="ctr">
            <a:spAutoFit/>
          </a:bodyPr>
          <a:lstStyle/>
          <a:p>
            <a:r>
              <a:rPr lang="en-US" altLang="ko-KR" sz="1400" dirty="0">
                <a:solidFill>
                  <a:schemeClr val="bg1"/>
                </a:solidFill>
                <a:latin typeface="Arial" pitchFamily="34" charset="0"/>
                <a:cs typeface="Arial" pitchFamily="34" charset="0"/>
              </a:rPr>
              <a:t>www.allppt.com</a:t>
            </a:r>
            <a:endParaRPr lang="ko-KR" altLang="en-US" sz="1400" dirty="0">
              <a:solidFill>
                <a:schemeClr val="bg1"/>
              </a:solidFill>
              <a:latin typeface="Arial" pitchFamily="34" charset="0"/>
              <a:cs typeface="Arial" pitchFamily="34" charset="0"/>
            </a:endParaRPr>
          </a:p>
        </p:txBody>
      </p:sp>
      <p:sp>
        <p:nvSpPr>
          <p:cNvPr id="61" name="TextBox 60">
            <a:extLst>
              <a:ext uri="{FF2B5EF4-FFF2-40B4-BE49-F238E27FC236}">
                <a16:creationId xmlns:a16="http://schemas.microsoft.com/office/drawing/2014/main" id="{BAAC314F-E96A-4408-95DE-A70E9ED054AF}"/>
              </a:ext>
            </a:extLst>
          </p:cNvPr>
          <p:cNvSpPr txBox="1"/>
          <p:nvPr userDrawn="1"/>
        </p:nvSpPr>
        <p:spPr>
          <a:xfrm>
            <a:off x="721229" y="4450324"/>
            <a:ext cx="2717296" cy="1384995"/>
          </a:xfrm>
          <a:prstGeom prst="rect">
            <a:avLst/>
          </a:prstGeom>
          <a:noFill/>
        </p:spPr>
        <p:txBody>
          <a:bodyPr wrap="square" rtlCol="0" anchor="ctr">
            <a:spAutoFit/>
          </a:bodyPr>
          <a:lstStyle/>
          <a:p>
            <a:r>
              <a:rPr lang="en-US" altLang="ko-KR" sz="2800" b="1" dirty="0">
                <a:solidFill>
                  <a:schemeClr val="bg1"/>
                </a:solidFill>
                <a:latin typeface="+mn-lt"/>
                <a:ea typeface="+mn-ea"/>
                <a:cs typeface="Arial" pitchFamily="34" charset="0"/>
              </a:rPr>
              <a:t>FREE </a:t>
            </a:r>
          </a:p>
          <a:p>
            <a:r>
              <a:rPr lang="en-US" altLang="ko-KR" sz="2800" b="1" dirty="0">
                <a:solidFill>
                  <a:schemeClr val="bg1"/>
                </a:solidFill>
                <a:latin typeface="+mn-lt"/>
                <a:ea typeface="+mn-ea"/>
                <a:cs typeface="Arial" pitchFamily="34" charset="0"/>
              </a:rPr>
              <a:t>PPT TEMPLATES</a:t>
            </a:r>
          </a:p>
        </p:txBody>
      </p:sp>
    </p:spTree>
    <p:extLst>
      <p:ext uri="{BB962C8B-B14F-4D97-AF65-F5344CB8AC3E}">
        <p14:creationId xmlns:p14="http://schemas.microsoft.com/office/powerpoint/2010/main" val="31367658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Break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847202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nd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06671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18993242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34496944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8394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Agenda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823200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Taam slide layout">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B51B05E9-D362-42FD-ABC1-C07BE8D38D60}"/>
              </a:ext>
            </a:extLst>
          </p:cNvPr>
          <p:cNvSpPr/>
          <p:nvPr userDrawn="1"/>
        </p:nvSpPr>
        <p:spPr>
          <a:xfrm>
            <a:off x="0" y="2048608"/>
            <a:ext cx="12192000" cy="4321362"/>
          </a:xfrm>
          <a:prstGeom prst="roundRect">
            <a:avLst>
              <a:gd name="adj" fmla="val 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그림 개체 틀 2">
            <a:extLst>
              <a:ext uri="{FF2B5EF4-FFF2-40B4-BE49-F238E27FC236}">
                <a16:creationId xmlns:a16="http://schemas.microsoft.com/office/drawing/2014/main" id="{80F2E445-163E-4B1F-A239-DC13814FFC44}"/>
              </a:ext>
            </a:extLst>
          </p:cNvPr>
          <p:cNvSpPr>
            <a:spLocks noGrp="1"/>
          </p:cNvSpPr>
          <p:nvPr>
            <p:ph type="pic" sz="quarter" idx="14" hasCustomPrompt="1"/>
          </p:nvPr>
        </p:nvSpPr>
        <p:spPr>
          <a:xfrm>
            <a:off x="7677769" y="1424353"/>
            <a:ext cx="3919283" cy="5161083"/>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defRPr>
            </a:lvl1pPr>
          </a:lstStyle>
          <a:p>
            <a:r>
              <a:rPr lang="en-US" altLang="ko-KR" dirty="0"/>
              <a:t>Place Your Picture Here</a:t>
            </a:r>
            <a:endParaRPr lang="ko-KR" altLang="en-US" dirty="0"/>
          </a:p>
        </p:txBody>
      </p:sp>
      <p:sp>
        <p:nvSpPr>
          <p:cNvPr id="3" name="Text Placeholder 9">
            <a:extLst>
              <a:ext uri="{FF2B5EF4-FFF2-40B4-BE49-F238E27FC236}">
                <a16:creationId xmlns:a16="http://schemas.microsoft.com/office/drawing/2014/main" id="{EF70765A-4598-4D75-8EBE-B820808F6559}"/>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Our Team LAYOUT</a:t>
            </a:r>
          </a:p>
        </p:txBody>
      </p:sp>
    </p:spTree>
    <p:extLst>
      <p:ext uri="{BB962C8B-B14F-4D97-AF65-F5344CB8AC3E}">
        <p14:creationId xmlns:p14="http://schemas.microsoft.com/office/powerpoint/2010/main" val="7686641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6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04451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IMAGE AND CONTENTS LAYOUT_02">
    <p:bg>
      <p:bgPr>
        <a:solidFill>
          <a:schemeClr val="bg1"/>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33ECA86A-FC9F-4E61-9EA8-FE230C0FAB4C}"/>
              </a:ext>
            </a:extLst>
          </p:cNvPr>
          <p:cNvGrpSpPr/>
          <p:nvPr userDrawn="1"/>
        </p:nvGrpSpPr>
        <p:grpSpPr>
          <a:xfrm>
            <a:off x="772528" y="2049261"/>
            <a:ext cx="2249349" cy="3954238"/>
            <a:chOff x="4871870" y="1763729"/>
            <a:chExt cx="2448272" cy="4303935"/>
          </a:xfrm>
        </p:grpSpPr>
        <p:grpSp>
          <p:nvGrpSpPr>
            <p:cNvPr id="10" name="Group 3">
              <a:extLst>
                <a:ext uri="{FF2B5EF4-FFF2-40B4-BE49-F238E27FC236}">
                  <a16:creationId xmlns:a16="http://schemas.microsoft.com/office/drawing/2014/main" id="{9876EB56-A1B1-4DF8-8A61-8D408E9A0E20}"/>
                </a:ext>
              </a:extLst>
            </p:cNvPr>
            <p:cNvGrpSpPr/>
            <p:nvPr/>
          </p:nvGrpSpPr>
          <p:grpSpPr>
            <a:xfrm>
              <a:off x="4871870" y="1763729"/>
              <a:ext cx="2448272" cy="4303935"/>
              <a:chOff x="445712" y="1449040"/>
              <a:chExt cx="2113018" cy="3924176"/>
            </a:xfrm>
          </p:grpSpPr>
          <p:sp>
            <p:nvSpPr>
              <p:cNvPr id="13" name="Rounded Rectangle 4">
                <a:extLst>
                  <a:ext uri="{FF2B5EF4-FFF2-40B4-BE49-F238E27FC236}">
                    <a16:creationId xmlns:a16="http://schemas.microsoft.com/office/drawing/2014/main" id="{78F341D1-020F-4E20-92B3-80DC38E132E6}"/>
                  </a:ext>
                </a:extLst>
              </p:cNvPr>
              <p:cNvSpPr/>
              <p:nvPr userDrawn="1"/>
            </p:nvSpPr>
            <p:spPr>
              <a:xfrm>
                <a:off x="445712" y="1449040"/>
                <a:ext cx="2113018" cy="3924176"/>
              </a:xfrm>
              <a:prstGeom prst="roundRect">
                <a:avLst>
                  <a:gd name="adj" fmla="val 13580"/>
                </a:avLst>
              </a:prstGeom>
              <a:solidFill>
                <a:srgbClr val="262626"/>
              </a:solidFill>
              <a:ln w="88900">
                <a:noFill/>
              </a:ln>
              <a:effectLst/>
              <a:scene3d>
                <a:camera prst="perspectiveFront"/>
                <a:lightRig rig="threePt" dir="t"/>
              </a:scene3d>
              <a:sp3d prstMaterial="plastic">
                <a:bevelT w="127000" h="50800"/>
                <a:bevelB w="12700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dirty="0"/>
              </a:p>
            </p:txBody>
          </p:sp>
          <p:sp>
            <p:nvSpPr>
              <p:cNvPr id="14" name="Rectangle 5">
                <a:extLst>
                  <a:ext uri="{FF2B5EF4-FFF2-40B4-BE49-F238E27FC236}">
                    <a16:creationId xmlns:a16="http://schemas.microsoft.com/office/drawing/2014/main" id="{A45F5B76-70A0-4D13-974F-55A0B8CEAAF0}"/>
                  </a:ext>
                </a:extLst>
              </p:cNvPr>
              <p:cNvSpPr/>
              <p:nvPr userDrawn="1"/>
            </p:nvSpPr>
            <p:spPr>
              <a:xfrm>
                <a:off x="1379920" y="1650572"/>
                <a:ext cx="216024" cy="34350"/>
              </a:xfrm>
              <a:prstGeom prst="rect">
                <a:avLst/>
              </a:prstGeom>
              <a:solidFill>
                <a:srgbClr val="B0B0B0"/>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nvGrpSpPr>
              <p:cNvPr id="15" name="Group 6">
                <a:extLst>
                  <a:ext uri="{FF2B5EF4-FFF2-40B4-BE49-F238E27FC236}">
                    <a16:creationId xmlns:a16="http://schemas.microsoft.com/office/drawing/2014/main" id="{F2BB5F39-22D0-49A9-A20D-7260A0E01F57}"/>
                  </a:ext>
                </a:extLst>
              </p:cNvPr>
              <p:cNvGrpSpPr/>
              <p:nvPr userDrawn="1"/>
            </p:nvGrpSpPr>
            <p:grpSpPr>
              <a:xfrm>
                <a:off x="1407705" y="5045834"/>
                <a:ext cx="211967" cy="211967"/>
                <a:chOff x="1549420" y="5712364"/>
                <a:chExt cx="312583" cy="312583"/>
              </a:xfrm>
            </p:grpSpPr>
            <p:sp>
              <p:nvSpPr>
                <p:cNvPr id="16" name="Oval 7">
                  <a:extLst>
                    <a:ext uri="{FF2B5EF4-FFF2-40B4-BE49-F238E27FC236}">
                      <a16:creationId xmlns:a16="http://schemas.microsoft.com/office/drawing/2014/main" id="{6E2D17FC-9F5E-46D7-A15E-5A055F772283}"/>
                    </a:ext>
                  </a:extLst>
                </p:cNvPr>
                <p:cNvSpPr/>
                <p:nvPr userDrawn="1"/>
              </p:nvSpPr>
              <p:spPr>
                <a:xfrm>
                  <a:off x="1549420" y="5712364"/>
                  <a:ext cx="312583" cy="312583"/>
                </a:xfrm>
                <a:prstGeom prst="ellipse">
                  <a:avLst/>
                </a:prstGeom>
                <a:gradFill flip="none" rotWithShape="1">
                  <a:gsLst>
                    <a:gs pos="0">
                      <a:schemeClr val="tx1">
                        <a:lumMod val="94000"/>
                        <a:lumOff val="6000"/>
                      </a:schemeClr>
                    </a:gs>
                    <a:gs pos="56000">
                      <a:schemeClr val="tx1">
                        <a:lumMod val="65000"/>
                        <a:lumOff val="35000"/>
                      </a:schemeClr>
                    </a:gs>
                    <a:gs pos="91000">
                      <a:schemeClr val="tx1">
                        <a:lumMod val="50000"/>
                        <a:lumOff val="50000"/>
                      </a:schemeClr>
                    </a:gs>
                    <a:gs pos="100000">
                      <a:schemeClr val="bg1">
                        <a:lumMod val="75000"/>
                      </a:schemeClr>
                    </a:gs>
                  </a:gsLst>
                  <a:lin ang="10800000" scaled="1"/>
                  <a:tileRect/>
                </a:gradFill>
                <a:ln w="0">
                  <a:solidFill>
                    <a:srgbClr val="262626"/>
                  </a:solidFill>
                </a:ln>
                <a:scene3d>
                  <a:camera prst="perspectiveFront"/>
                  <a:lightRig rig="threePt" dir="t"/>
                </a:scene3d>
                <a:sp3d>
                  <a:bevelT w="635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17" name="Rounded Rectangle 8">
                  <a:extLst>
                    <a:ext uri="{FF2B5EF4-FFF2-40B4-BE49-F238E27FC236}">
                      <a16:creationId xmlns:a16="http://schemas.microsoft.com/office/drawing/2014/main" id="{A2BA0603-DCFC-482D-9253-843BBCEF7B34}"/>
                    </a:ext>
                  </a:extLst>
                </p:cNvPr>
                <p:cNvSpPr/>
                <p:nvPr userDrawn="1"/>
              </p:nvSpPr>
              <p:spPr>
                <a:xfrm>
                  <a:off x="1634225" y="5796647"/>
                  <a:ext cx="142969" cy="144016"/>
                </a:xfrm>
                <a:prstGeom prst="roundRect">
                  <a:avLst/>
                </a:prstGeom>
                <a:solidFill>
                  <a:srgbClr val="737373"/>
                </a:solidFill>
                <a:ln w="6350">
                  <a:solidFill>
                    <a:srgbClr val="B0B0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grpSp>
        <p:sp>
          <p:nvSpPr>
            <p:cNvPr id="12" name="Picture Placeholder 2">
              <a:extLst>
                <a:ext uri="{FF2B5EF4-FFF2-40B4-BE49-F238E27FC236}">
                  <a16:creationId xmlns:a16="http://schemas.microsoft.com/office/drawing/2014/main" id="{D1042817-F212-4E06-9536-AA3D19C6889E}"/>
                </a:ext>
              </a:extLst>
            </p:cNvPr>
            <p:cNvSpPr txBox="1">
              <a:spLocks/>
            </p:cNvSpPr>
            <p:nvPr/>
          </p:nvSpPr>
          <p:spPr>
            <a:xfrm>
              <a:off x="5051890" y="2223507"/>
              <a:ext cx="2088232" cy="3384376"/>
            </a:xfrm>
            <a:prstGeom prst="rect">
              <a:avLst/>
            </a:prstGeom>
            <a:solidFill>
              <a:schemeClr val="bg1">
                <a:lumMod val="95000"/>
              </a:schemeClr>
            </a:solidFill>
          </p:spPr>
          <p:txBody>
            <a:bodyPr anchor="ctr"/>
            <a:lstStyle>
              <a:lvl1pPr marL="0" indent="0" algn="ctr" defTabSz="914400" rtl="0" eaLnBrk="1" latinLnBrk="0" hangingPunct="1">
                <a:lnSpc>
                  <a:spcPct val="90000"/>
                </a:lnSpc>
                <a:spcBef>
                  <a:spcPts val="1000"/>
                </a:spcBef>
                <a:buFont typeface="Arial" panose="020B0604020202020204" pitchFamily="34" charset="0"/>
                <a:buNone/>
                <a:defRPr sz="1200" kern="1200">
                  <a:solidFill>
                    <a:schemeClr val="tx1">
                      <a:lumMod val="75000"/>
                      <a:lumOff val="25000"/>
                    </a:schemeClr>
                  </a:solidFill>
                  <a:latin typeface="+mn-lt"/>
                  <a:ea typeface="+mn-ea"/>
                  <a:cs typeface="Arial" pitchFamily="34" charset="0"/>
                </a:defRPr>
              </a:lvl1pPr>
              <a:lvl2pPr marL="457223" indent="0" algn="l" defTabSz="914400" rtl="0" eaLnBrk="1" latinLnBrk="0" hangingPunct="1">
                <a:lnSpc>
                  <a:spcPct val="90000"/>
                </a:lnSpc>
                <a:spcBef>
                  <a:spcPts val="500"/>
                </a:spcBef>
                <a:buFont typeface="Arial" panose="020B0604020202020204" pitchFamily="34" charset="0"/>
                <a:buNone/>
                <a:defRPr sz="2800" kern="1200">
                  <a:solidFill>
                    <a:schemeClr val="tx1"/>
                  </a:solidFill>
                  <a:latin typeface="+mn-lt"/>
                  <a:ea typeface="+mn-ea"/>
                  <a:cs typeface="+mn-cs"/>
                </a:defRPr>
              </a:lvl2pPr>
              <a:lvl3pPr marL="914446"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3pPr>
              <a:lvl4pPr marL="1371669"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4pPr>
              <a:lvl5pPr marL="1828891"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5pPr>
              <a:lvl6pPr marL="2286114"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6pPr>
              <a:lvl7pPr marL="2743337"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7pPr>
              <a:lvl8pPr marL="320056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8pPr>
              <a:lvl9pPr marL="3657783"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9pPr>
            </a:lstStyle>
            <a:p>
              <a:r>
                <a:rPr lang="en-US" altLang="ko-KR"/>
                <a:t>Your Picture Here</a:t>
              </a:r>
              <a:endParaRPr lang="ko-KR" altLang="en-US" dirty="0"/>
            </a:p>
          </p:txBody>
        </p:sp>
      </p:grpSp>
      <p:sp>
        <p:nvSpPr>
          <p:cNvPr id="4" name="그림 개체 틀 2"/>
          <p:cNvSpPr>
            <a:spLocks noGrp="1"/>
          </p:cNvSpPr>
          <p:nvPr>
            <p:ph type="pic" sz="quarter" idx="10" hasCustomPrompt="1"/>
          </p:nvPr>
        </p:nvSpPr>
        <p:spPr>
          <a:xfrm>
            <a:off x="5591176" y="1"/>
            <a:ext cx="6605602" cy="6866390"/>
          </a:xfrm>
          <a:custGeom>
            <a:avLst/>
            <a:gdLst>
              <a:gd name="connsiteX0" fmla="*/ 0 w 4427984"/>
              <a:gd name="connsiteY0" fmla="*/ 0 h 6866389"/>
              <a:gd name="connsiteX1" fmla="*/ 4427984 w 4427984"/>
              <a:gd name="connsiteY1" fmla="*/ 0 h 6866389"/>
              <a:gd name="connsiteX2" fmla="*/ 4427984 w 4427984"/>
              <a:gd name="connsiteY2" fmla="*/ 6866389 h 6866389"/>
              <a:gd name="connsiteX3" fmla="*/ 0 w 4427984"/>
              <a:gd name="connsiteY3" fmla="*/ 6866389 h 6866389"/>
              <a:gd name="connsiteX4" fmla="*/ 0 w 4427984"/>
              <a:gd name="connsiteY4" fmla="*/ 0 h 6866389"/>
              <a:gd name="connsiteX0" fmla="*/ 595618 w 4427984"/>
              <a:gd name="connsiteY0" fmla="*/ 0 h 6883167"/>
              <a:gd name="connsiteX1" fmla="*/ 4427984 w 4427984"/>
              <a:gd name="connsiteY1" fmla="*/ 16778 h 6883167"/>
              <a:gd name="connsiteX2" fmla="*/ 4427984 w 4427984"/>
              <a:gd name="connsiteY2" fmla="*/ 6883167 h 6883167"/>
              <a:gd name="connsiteX3" fmla="*/ 0 w 4427984"/>
              <a:gd name="connsiteY3" fmla="*/ 6883167 h 6883167"/>
              <a:gd name="connsiteX4" fmla="*/ 595618 w 4427984"/>
              <a:gd name="connsiteY4" fmla="*/ 0 h 6883167"/>
              <a:gd name="connsiteX0" fmla="*/ 1258348 w 5090714"/>
              <a:gd name="connsiteY0" fmla="*/ 0 h 6883167"/>
              <a:gd name="connsiteX1" fmla="*/ 5090714 w 5090714"/>
              <a:gd name="connsiteY1" fmla="*/ 16778 h 6883167"/>
              <a:gd name="connsiteX2" fmla="*/ 5090714 w 5090714"/>
              <a:gd name="connsiteY2" fmla="*/ 6883167 h 6883167"/>
              <a:gd name="connsiteX3" fmla="*/ 0 w 5090714"/>
              <a:gd name="connsiteY3" fmla="*/ 6874779 h 6883167"/>
              <a:gd name="connsiteX4" fmla="*/ 1258348 w 5090714"/>
              <a:gd name="connsiteY4" fmla="*/ 0 h 6883167"/>
              <a:gd name="connsiteX0" fmla="*/ 1493240 w 5090714"/>
              <a:gd name="connsiteY0" fmla="*/ 0 h 6883167"/>
              <a:gd name="connsiteX1" fmla="*/ 5090714 w 5090714"/>
              <a:gd name="connsiteY1" fmla="*/ 16778 h 6883167"/>
              <a:gd name="connsiteX2" fmla="*/ 5090714 w 5090714"/>
              <a:gd name="connsiteY2" fmla="*/ 6883167 h 6883167"/>
              <a:gd name="connsiteX3" fmla="*/ 0 w 5090714"/>
              <a:gd name="connsiteY3" fmla="*/ 6874779 h 6883167"/>
              <a:gd name="connsiteX4" fmla="*/ 1493240 w 5090714"/>
              <a:gd name="connsiteY4" fmla="*/ 0 h 6883167"/>
              <a:gd name="connsiteX0" fmla="*/ 1459684 w 5090714"/>
              <a:gd name="connsiteY0" fmla="*/ 0 h 6866389"/>
              <a:gd name="connsiteX1" fmla="*/ 5090714 w 5090714"/>
              <a:gd name="connsiteY1" fmla="*/ 0 h 6866389"/>
              <a:gd name="connsiteX2" fmla="*/ 5090714 w 5090714"/>
              <a:gd name="connsiteY2" fmla="*/ 6866389 h 6866389"/>
              <a:gd name="connsiteX3" fmla="*/ 0 w 5090714"/>
              <a:gd name="connsiteY3" fmla="*/ 6858001 h 6866389"/>
              <a:gd name="connsiteX4" fmla="*/ 1459684 w 5090714"/>
              <a:gd name="connsiteY4" fmla="*/ 0 h 6866389"/>
              <a:gd name="connsiteX0" fmla="*/ 1711354 w 5090714"/>
              <a:gd name="connsiteY0" fmla="*/ 0 h 6874778"/>
              <a:gd name="connsiteX1" fmla="*/ 5090714 w 5090714"/>
              <a:gd name="connsiteY1" fmla="*/ 8389 h 6874778"/>
              <a:gd name="connsiteX2" fmla="*/ 5090714 w 5090714"/>
              <a:gd name="connsiteY2" fmla="*/ 6874778 h 6874778"/>
              <a:gd name="connsiteX3" fmla="*/ 0 w 5090714"/>
              <a:gd name="connsiteY3" fmla="*/ 6866390 h 6874778"/>
              <a:gd name="connsiteX4" fmla="*/ 1711354 w 5090714"/>
              <a:gd name="connsiteY4" fmla="*/ 0 h 6874778"/>
              <a:gd name="connsiteX0" fmla="*/ 1937857 w 5317217"/>
              <a:gd name="connsiteY0" fmla="*/ 0 h 6874779"/>
              <a:gd name="connsiteX1" fmla="*/ 5317217 w 5317217"/>
              <a:gd name="connsiteY1" fmla="*/ 8389 h 6874779"/>
              <a:gd name="connsiteX2" fmla="*/ 5317217 w 5317217"/>
              <a:gd name="connsiteY2" fmla="*/ 6874778 h 6874779"/>
              <a:gd name="connsiteX3" fmla="*/ 0 w 5317217"/>
              <a:gd name="connsiteY3" fmla="*/ 6874779 h 6874779"/>
              <a:gd name="connsiteX4" fmla="*/ 1937857 w 5317217"/>
              <a:gd name="connsiteY4" fmla="*/ 0 h 6874779"/>
              <a:gd name="connsiteX0" fmla="*/ 1280632 w 5317217"/>
              <a:gd name="connsiteY0" fmla="*/ 10661 h 6866390"/>
              <a:gd name="connsiteX1" fmla="*/ 5317217 w 5317217"/>
              <a:gd name="connsiteY1" fmla="*/ 0 h 6866390"/>
              <a:gd name="connsiteX2" fmla="*/ 5317217 w 5317217"/>
              <a:gd name="connsiteY2" fmla="*/ 6866389 h 6866390"/>
              <a:gd name="connsiteX3" fmla="*/ 0 w 5317217"/>
              <a:gd name="connsiteY3" fmla="*/ 6866390 h 6866390"/>
              <a:gd name="connsiteX4" fmla="*/ 1280632 w 5317217"/>
              <a:gd name="connsiteY4" fmla="*/ 10661 h 6866390"/>
              <a:gd name="connsiteX0" fmla="*/ 1280632 w 5317217"/>
              <a:gd name="connsiteY0" fmla="*/ 1136 h 6866390"/>
              <a:gd name="connsiteX1" fmla="*/ 5317217 w 5317217"/>
              <a:gd name="connsiteY1" fmla="*/ 0 h 6866390"/>
              <a:gd name="connsiteX2" fmla="*/ 5317217 w 5317217"/>
              <a:gd name="connsiteY2" fmla="*/ 6866389 h 6866390"/>
              <a:gd name="connsiteX3" fmla="*/ 0 w 5317217"/>
              <a:gd name="connsiteY3" fmla="*/ 6866390 h 6866390"/>
              <a:gd name="connsiteX4" fmla="*/ 1280632 w 5317217"/>
              <a:gd name="connsiteY4" fmla="*/ 1136 h 6866390"/>
              <a:gd name="connsiteX0" fmla="*/ 1413982 w 5450567"/>
              <a:gd name="connsiteY0" fmla="*/ 1136 h 6866390"/>
              <a:gd name="connsiteX1" fmla="*/ 5450567 w 5450567"/>
              <a:gd name="connsiteY1" fmla="*/ 0 h 6866390"/>
              <a:gd name="connsiteX2" fmla="*/ 5450567 w 5450567"/>
              <a:gd name="connsiteY2" fmla="*/ 6866389 h 6866390"/>
              <a:gd name="connsiteX3" fmla="*/ 0 w 5450567"/>
              <a:gd name="connsiteY3" fmla="*/ 6866390 h 6866390"/>
              <a:gd name="connsiteX4" fmla="*/ 1413982 w 5450567"/>
              <a:gd name="connsiteY4" fmla="*/ 1136 h 68663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50567" h="6866390">
                <a:moveTo>
                  <a:pt x="1413982" y="1136"/>
                </a:moveTo>
                <a:lnTo>
                  <a:pt x="5450567" y="0"/>
                </a:lnTo>
                <a:lnTo>
                  <a:pt x="5450567" y="6866389"/>
                </a:lnTo>
                <a:lnTo>
                  <a:pt x="0" y="6866390"/>
                </a:lnTo>
                <a:lnTo>
                  <a:pt x="1413982" y="1136"/>
                </a:lnTo>
                <a:close/>
              </a:path>
            </a:pathLst>
          </a:custGeom>
          <a:solidFill>
            <a:schemeClr val="bg1">
              <a:lumMod val="95000"/>
            </a:schemeClr>
          </a:solidFill>
          <a:ln w="25400">
            <a:noFill/>
          </a:ln>
          <a:effectLst/>
        </p:spPr>
        <p:txBody>
          <a:bodyPr anchor="ctr"/>
          <a:lstStyle>
            <a:lvl1pPr marL="0" indent="0" algn="ctr">
              <a:buFontTx/>
              <a:buNone/>
              <a:defRPr sz="1200">
                <a:solidFill>
                  <a:schemeClr val="tx1">
                    <a:lumMod val="75000"/>
                    <a:lumOff val="25000"/>
                  </a:schemeClr>
                </a:solidFill>
              </a:defRPr>
            </a:lvl1pPr>
          </a:lstStyle>
          <a:p>
            <a:r>
              <a:rPr lang="en-US" altLang="ko-KR" dirty="0"/>
              <a:t>Place Your Picture Here</a:t>
            </a:r>
            <a:endParaRPr lang="ko-KR" altLang="en-US" dirty="0"/>
          </a:p>
        </p:txBody>
      </p:sp>
      <p:sp>
        <p:nvSpPr>
          <p:cNvPr id="11" name="그림 개체 틀 2">
            <a:extLst>
              <a:ext uri="{FF2B5EF4-FFF2-40B4-BE49-F238E27FC236}">
                <a16:creationId xmlns:a16="http://schemas.microsoft.com/office/drawing/2014/main" id="{06B29B0E-C385-4751-A903-AF91C785A239}"/>
              </a:ext>
            </a:extLst>
          </p:cNvPr>
          <p:cNvSpPr>
            <a:spLocks noGrp="1"/>
          </p:cNvSpPr>
          <p:nvPr>
            <p:ph type="pic" sz="quarter" idx="14" hasCustomPrompt="1"/>
          </p:nvPr>
        </p:nvSpPr>
        <p:spPr>
          <a:xfrm>
            <a:off x="942863" y="2412995"/>
            <a:ext cx="1918562" cy="3185604"/>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365703533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slideLayout" Target="../slideLayouts/slideLayout14.xml"/><Relationship Id="rId17" Type="http://schemas.openxmlformats.org/officeDocument/2006/relationships/theme" Target="../theme/theme2.xml"/><Relationship Id="rId2" Type="http://schemas.openxmlformats.org/officeDocument/2006/relationships/slideLayout" Target="../slideLayouts/slideLayout4.xml"/><Relationship Id="rId16" Type="http://schemas.openxmlformats.org/officeDocument/2006/relationships/slideLayout" Target="../slideLayouts/slideLayout18.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5" Type="http://schemas.openxmlformats.org/officeDocument/2006/relationships/slideLayout" Target="../slideLayouts/slideLayout17.xml"/><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slideLayout" Target="../slideLayouts/slideLayout16.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5990320"/>
      </p:ext>
    </p:extLst>
  </p:cSld>
  <p:clrMap bg1="lt1" tx1="dk1" bg2="lt2" tx2="dk2" accent1="accent1" accent2="accent2" accent3="accent3" accent4="accent4" accent5="accent5" accent6="accent6" hlink="hlink" folHlink="folHlink"/>
  <p:sldLayoutIdLst>
    <p:sldLayoutId id="2147483649" r:id="rId1"/>
    <p:sldLayoutId id="2147483650"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5311501"/>
      </p:ext>
    </p:extLst>
  </p:cSld>
  <p:clrMap bg1="lt1" tx1="dk1" bg2="lt2" tx2="dk2" accent1="accent1" accent2="accent2" accent3="accent3" accent4="accent4" accent5="accent5" accent6="accent6" hlink="hlink" folHlink="folHlink"/>
  <p:sldLayoutIdLst>
    <p:sldLayoutId id="2147483652" r:id="rId1"/>
    <p:sldLayoutId id="2147483653" r:id="rId2"/>
    <p:sldLayoutId id="2147483654" r:id="rId3"/>
    <p:sldLayoutId id="2147483675" r:id="rId4"/>
    <p:sldLayoutId id="2147483676" r:id="rId5"/>
    <p:sldLayoutId id="2147483678" r:id="rId6"/>
    <p:sldLayoutId id="2147483689" r:id="rId7"/>
    <p:sldLayoutId id="2147483680" r:id="rId8"/>
    <p:sldLayoutId id="2147483682" r:id="rId9"/>
    <p:sldLayoutId id="2147483684" r:id="rId10"/>
    <p:sldLayoutId id="2147483685" r:id="rId11"/>
    <p:sldLayoutId id="2147483686" r:id="rId12"/>
    <p:sldLayoutId id="2147483687" r:id="rId13"/>
    <p:sldLayoutId id="2147483688" r:id="rId14"/>
    <p:sldLayoutId id="2147483671" r:id="rId15"/>
    <p:sldLayoutId id="2147483672"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8408049"/>
      </p:ext>
    </p:extLst>
  </p:cSld>
  <p:clrMap bg1="lt1" tx1="dk1" bg2="lt2" tx2="dk2" accent1="accent1" accent2="accent2" accent3="accent3" accent4="accent4" accent5="accent5" accent6="accent6" hlink="hlink" folHlink="folHlink"/>
  <p:sldLayoutIdLst>
    <p:sldLayoutId id="2147483674"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png"/><Relationship Id="rId1" Type="http://schemas.openxmlformats.org/officeDocument/2006/relationships/slideLayout" Target="../slideLayouts/slideLayout9.xml"/><Relationship Id="rId4" Type="http://schemas.openxmlformats.org/officeDocument/2006/relationships/image" Target="../media/image19.jpg"/></Relationships>
</file>

<file path=ppt/slides/_rels/slide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4.xml"/><Relationship Id="rId4" Type="http://schemas.openxmlformats.org/officeDocument/2006/relationships/image" Target="../media/image23.png"/></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자유형: 도형 14">
            <a:extLst>
              <a:ext uri="{FF2B5EF4-FFF2-40B4-BE49-F238E27FC236}">
                <a16:creationId xmlns:a16="http://schemas.microsoft.com/office/drawing/2014/main" id="{4BFE41BE-2540-43D5-9F0E-98B5076828B0}"/>
              </a:ext>
            </a:extLst>
          </p:cNvPr>
          <p:cNvSpPr/>
          <p:nvPr/>
        </p:nvSpPr>
        <p:spPr>
          <a:xfrm rot="10800000">
            <a:off x="10390855" y="3241877"/>
            <a:ext cx="453889" cy="419784"/>
          </a:xfrm>
          <a:custGeom>
            <a:avLst/>
            <a:gdLst/>
            <a:ahLst/>
            <a:cxnLst/>
            <a:rect l="l" t="t" r="r" b="b"/>
            <a:pathLst>
              <a:path w="282415" h="261194">
                <a:moveTo>
                  <a:pt x="258472" y="0"/>
                </a:moveTo>
                <a:lnTo>
                  <a:pt x="282415" y="38091"/>
                </a:lnTo>
                <a:cubicBezTo>
                  <a:pt x="262463" y="46435"/>
                  <a:pt x="247771" y="58859"/>
                  <a:pt x="238339" y="75365"/>
                </a:cubicBezTo>
                <a:cubicBezTo>
                  <a:pt x="228907" y="91871"/>
                  <a:pt x="223647" y="115905"/>
                  <a:pt x="222558" y="147466"/>
                </a:cubicBezTo>
                <a:lnTo>
                  <a:pt x="273709" y="147466"/>
                </a:lnTo>
                <a:lnTo>
                  <a:pt x="273709" y="261194"/>
                </a:lnTo>
                <a:lnTo>
                  <a:pt x="168687" y="261194"/>
                </a:lnTo>
                <a:lnTo>
                  <a:pt x="168687" y="171408"/>
                </a:lnTo>
                <a:cubicBezTo>
                  <a:pt x="168687" y="122797"/>
                  <a:pt x="174491" y="87609"/>
                  <a:pt x="186100" y="65843"/>
                </a:cubicBezTo>
                <a:cubicBezTo>
                  <a:pt x="201336" y="36821"/>
                  <a:pt x="225460" y="14874"/>
                  <a:pt x="258472" y="0"/>
                </a:cubicBezTo>
                <a:close/>
                <a:moveTo>
                  <a:pt x="89785" y="0"/>
                </a:moveTo>
                <a:lnTo>
                  <a:pt x="113728" y="38091"/>
                </a:lnTo>
                <a:cubicBezTo>
                  <a:pt x="93775" y="46435"/>
                  <a:pt x="79083" y="58859"/>
                  <a:pt x="69651" y="75365"/>
                </a:cubicBezTo>
                <a:cubicBezTo>
                  <a:pt x="60219" y="91871"/>
                  <a:pt x="54959" y="115905"/>
                  <a:pt x="53871" y="147466"/>
                </a:cubicBezTo>
                <a:lnTo>
                  <a:pt x="105021" y="147466"/>
                </a:lnTo>
                <a:lnTo>
                  <a:pt x="105021" y="261194"/>
                </a:lnTo>
                <a:lnTo>
                  <a:pt x="0" y="261194"/>
                </a:lnTo>
                <a:lnTo>
                  <a:pt x="0" y="171408"/>
                </a:lnTo>
                <a:cubicBezTo>
                  <a:pt x="0" y="122797"/>
                  <a:pt x="5804" y="87609"/>
                  <a:pt x="17413" y="65843"/>
                </a:cubicBezTo>
                <a:cubicBezTo>
                  <a:pt x="32649" y="36821"/>
                  <a:pt x="56773" y="14874"/>
                  <a:pt x="8978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bg1"/>
              </a:solidFill>
            </a:endParaRPr>
          </a:p>
        </p:txBody>
      </p:sp>
      <p:sp>
        <p:nvSpPr>
          <p:cNvPr id="3" name="Freeform: Shape 2">
            <a:extLst>
              <a:ext uri="{FF2B5EF4-FFF2-40B4-BE49-F238E27FC236}">
                <a16:creationId xmlns:a16="http://schemas.microsoft.com/office/drawing/2014/main" id="{C77F5FF9-AA39-432D-8E4B-DC010DF85E48}"/>
              </a:ext>
            </a:extLst>
          </p:cNvPr>
          <p:cNvSpPr/>
          <p:nvPr/>
        </p:nvSpPr>
        <p:spPr>
          <a:xfrm>
            <a:off x="8117955" y="418648"/>
            <a:ext cx="453889" cy="419784"/>
          </a:xfrm>
          <a:custGeom>
            <a:avLst/>
            <a:gdLst>
              <a:gd name="connsiteX0" fmla="*/ 278634 w 304444"/>
              <a:gd name="connsiteY0" fmla="*/ 0 h 281568"/>
              <a:gd name="connsiteX1" fmla="*/ 304444 w 304444"/>
              <a:gd name="connsiteY1" fmla="*/ 41062 h 281568"/>
              <a:gd name="connsiteX2" fmla="*/ 256930 w 304444"/>
              <a:gd name="connsiteY2" fmla="*/ 81244 h 281568"/>
              <a:gd name="connsiteX3" fmla="*/ 239918 w 304444"/>
              <a:gd name="connsiteY3" fmla="*/ 158969 h 281568"/>
              <a:gd name="connsiteX4" fmla="*/ 295059 w 304444"/>
              <a:gd name="connsiteY4" fmla="*/ 158969 h 281568"/>
              <a:gd name="connsiteX5" fmla="*/ 295059 w 304444"/>
              <a:gd name="connsiteY5" fmla="*/ 281568 h 281568"/>
              <a:gd name="connsiteX6" fmla="*/ 181845 w 304444"/>
              <a:gd name="connsiteY6" fmla="*/ 281568 h 281568"/>
              <a:gd name="connsiteX7" fmla="*/ 181845 w 304444"/>
              <a:gd name="connsiteY7" fmla="*/ 184778 h 281568"/>
              <a:gd name="connsiteX8" fmla="*/ 200616 w 304444"/>
              <a:gd name="connsiteY8" fmla="*/ 70979 h 281568"/>
              <a:gd name="connsiteX9" fmla="*/ 278634 w 304444"/>
              <a:gd name="connsiteY9" fmla="*/ 0 h 281568"/>
              <a:gd name="connsiteX10" fmla="*/ 96789 w 304444"/>
              <a:gd name="connsiteY10" fmla="*/ 0 h 281568"/>
              <a:gd name="connsiteX11" fmla="*/ 122599 w 304444"/>
              <a:gd name="connsiteY11" fmla="*/ 41062 h 281568"/>
              <a:gd name="connsiteX12" fmla="*/ 75084 w 304444"/>
              <a:gd name="connsiteY12" fmla="*/ 81244 h 281568"/>
              <a:gd name="connsiteX13" fmla="*/ 58073 w 304444"/>
              <a:gd name="connsiteY13" fmla="*/ 158969 h 281568"/>
              <a:gd name="connsiteX14" fmla="*/ 113213 w 304444"/>
              <a:gd name="connsiteY14" fmla="*/ 158969 h 281568"/>
              <a:gd name="connsiteX15" fmla="*/ 113213 w 304444"/>
              <a:gd name="connsiteY15" fmla="*/ 281568 h 281568"/>
              <a:gd name="connsiteX16" fmla="*/ 0 w 304444"/>
              <a:gd name="connsiteY16" fmla="*/ 281568 h 281568"/>
              <a:gd name="connsiteX17" fmla="*/ 0 w 304444"/>
              <a:gd name="connsiteY17" fmla="*/ 184778 h 281568"/>
              <a:gd name="connsiteX18" fmla="*/ 18772 w 304444"/>
              <a:gd name="connsiteY18" fmla="*/ 70979 h 281568"/>
              <a:gd name="connsiteX19" fmla="*/ 96789 w 304444"/>
              <a:gd name="connsiteY19" fmla="*/ 0 h 281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04444" h="281568">
                <a:moveTo>
                  <a:pt x="278634" y="0"/>
                </a:moveTo>
                <a:lnTo>
                  <a:pt x="304444" y="41062"/>
                </a:lnTo>
                <a:cubicBezTo>
                  <a:pt x="282936" y="50057"/>
                  <a:pt x="267098" y="63450"/>
                  <a:pt x="256930" y="81244"/>
                </a:cubicBezTo>
                <a:cubicBezTo>
                  <a:pt x="246762" y="99037"/>
                  <a:pt x="241092" y="124946"/>
                  <a:pt x="239918" y="158969"/>
                </a:cubicBezTo>
                <a:lnTo>
                  <a:pt x="295059" y="158969"/>
                </a:lnTo>
                <a:lnTo>
                  <a:pt x="295059" y="281568"/>
                </a:lnTo>
                <a:lnTo>
                  <a:pt x="181845" y="281568"/>
                </a:lnTo>
                <a:lnTo>
                  <a:pt x="181845" y="184778"/>
                </a:lnTo>
                <a:cubicBezTo>
                  <a:pt x="181845" y="132376"/>
                  <a:pt x="188102" y="94443"/>
                  <a:pt x="200616" y="70979"/>
                </a:cubicBezTo>
                <a:cubicBezTo>
                  <a:pt x="217041" y="39693"/>
                  <a:pt x="243047" y="16034"/>
                  <a:pt x="278634" y="0"/>
                </a:cubicBezTo>
                <a:close/>
                <a:moveTo>
                  <a:pt x="96789" y="0"/>
                </a:moveTo>
                <a:lnTo>
                  <a:pt x="122599" y="41062"/>
                </a:lnTo>
                <a:cubicBezTo>
                  <a:pt x="101090" y="50057"/>
                  <a:pt x="85252" y="63450"/>
                  <a:pt x="75084" y="81244"/>
                </a:cubicBezTo>
                <a:cubicBezTo>
                  <a:pt x="64916" y="99037"/>
                  <a:pt x="59246" y="124946"/>
                  <a:pt x="58073" y="158969"/>
                </a:cubicBezTo>
                <a:lnTo>
                  <a:pt x="113213" y="158969"/>
                </a:lnTo>
                <a:lnTo>
                  <a:pt x="113213" y="281568"/>
                </a:lnTo>
                <a:lnTo>
                  <a:pt x="0" y="281568"/>
                </a:lnTo>
                <a:lnTo>
                  <a:pt x="0" y="184778"/>
                </a:lnTo>
                <a:cubicBezTo>
                  <a:pt x="0" y="132376"/>
                  <a:pt x="6257" y="94443"/>
                  <a:pt x="18772" y="70979"/>
                </a:cubicBezTo>
                <a:cubicBezTo>
                  <a:pt x="35196" y="39693"/>
                  <a:pt x="61202" y="16034"/>
                  <a:pt x="9678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sz="2700">
              <a:solidFill>
                <a:schemeClr val="bg1"/>
              </a:solidFill>
            </a:endParaRPr>
          </a:p>
        </p:txBody>
      </p:sp>
      <p:sp>
        <p:nvSpPr>
          <p:cNvPr id="4" name="TextBox 3">
            <a:extLst>
              <a:ext uri="{FF2B5EF4-FFF2-40B4-BE49-F238E27FC236}">
                <a16:creationId xmlns:a16="http://schemas.microsoft.com/office/drawing/2014/main" id="{99D308E3-1BD1-4B9E-A002-5A6E08DA3146}"/>
              </a:ext>
            </a:extLst>
          </p:cNvPr>
          <p:cNvSpPr txBox="1"/>
          <p:nvPr/>
        </p:nvSpPr>
        <p:spPr>
          <a:xfrm>
            <a:off x="8676547" y="941869"/>
            <a:ext cx="2386995" cy="1631216"/>
          </a:xfrm>
          <a:prstGeom prst="rect">
            <a:avLst/>
          </a:prstGeom>
          <a:noFill/>
        </p:spPr>
        <p:txBody>
          <a:bodyPr wrap="square" rtlCol="0" anchor="ctr">
            <a:spAutoFit/>
          </a:bodyPr>
          <a:lstStyle/>
          <a:p>
            <a:r>
              <a:rPr lang="en-GB" altLang="ko-KR" sz="2000" b="1" dirty="0">
                <a:solidFill>
                  <a:schemeClr val="bg1"/>
                </a:solidFill>
                <a:cs typeface="Arial" pitchFamily="34" charset="0"/>
              </a:rPr>
              <a:t>An overview and forecast of the performance of the DXY Index in times of crisis</a:t>
            </a:r>
            <a:endParaRPr lang="ko-KR" altLang="en-US" sz="2000" b="1" dirty="0">
              <a:solidFill>
                <a:schemeClr val="bg1"/>
              </a:solidFill>
              <a:cs typeface="Arial" pitchFamily="34" charset="0"/>
            </a:endParaRPr>
          </a:p>
        </p:txBody>
      </p:sp>
      <p:sp>
        <p:nvSpPr>
          <p:cNvPr id="17" name="TextBox 16">
            <a:extLst>
              <a:ext uri="{FF2B5EF4-FFF2-40B4-BE49-F238E27FC236}">
                <a16:creationId xmlns:a16="http://schemas.microsoft.com/office/drawing/2014/main" id="{605A7E44-4D97-48A5-AA89-D140550C3548}"/>
              </a:ext>
            </a:extLst>
          </p:cNvPr>
          <p:cNvSpPr txBox="1"/>
          <p:nvPr/>
        </p:nvSpPr>
        <p:spPr>
          <a:xfrm>
            <a:off x="870729" y="4822200"/>
            <a:ext cx="2242480" cy="769441"/>
          </a:xfrm>
          <a:prstGeom prst="rect">
            <a:avLst/>
          </a:prstGeom>
          <a:noFill/>
        </p:spPr>
        <p:txBody>
          <a:bodyPr wrap="square" rtlCol="0" anchor="ctr">
            <a:spAutoFit/>
          </a:bodyPr>
          <a:lstStyle/>
          <a:p>
            <a:pPr algn="dist"/>
            <a:r>
              <a:rPr lang="en-US" altLang="ko-KR" sz="4400" b="1" dirty="0">
                <a:solidFill>
                  <a:schemeClr val="bg1"/>
                </a:solidFill>
                <a:latin typeface="+mj-lt"/>
                <a:cs typeface="Arial" pitchFamily="34" charset="0"/>
              </a:rPr>
              <a:t>Market</a:t>
            </a:r>
          </a:p>
        </p:txBody>
      </p:sp>
      <p:sp>
        <p:nvSpPr>
          <p:cNvPr id="18" name="TextBox 17">
            <a:extLst>
              <a:ext uri="{FF2B5EF4-FFF2-40B4-BE49-F238E27FC236}">
                <a16:creationId xmlns:a16="http://schemas.microsoft.com/office/drawing/2014/main" id="{C1C2406B-0971-4E67-8E11-64349057BE34}"/>
              </a:ext>
            </a:extLst>
          </p:cNvPr>
          <p:cNvSpPr txBox="1"/>
          <p:nvPr/>
        </p:nvSpPr>
        <p:spPr>
          <a:xfrm>
            <a:off x="870729" y="5382511"/>
            <a:ext cx="2172679" cy="584775"/>
          </a:xfrm>
          <a:prstGeom prst="rect">
            <a:avLst/>
          </a:prstGeom>
          <a:noFill/>
        </p:spPr>
        <p:txBody>
          <a:bodyPr wrap="square" rtlCol="0" anchor="ctr">
            <a:spAutoFit/>
          </a:bodyPr>
          <a:lstStyle/>
          <a:p>
            <a:pPr algn="dist"/>
            <a:r>
              <a:rPr lang="en-GB" altLang="ko-KR" sz="3200" b="1" dirty="0">
                <a:solidFill>
                  <a:schemeClr val="bg1"/>
                </a:solidFill>
                <a:cs typeface="Arial" pitchFamily="34" charset="0"/>
              </a:rPr>
              <a:t>Thieves</a:t>
            </a:r>
            <a:endParaRPr lang="ko-KR" altLang="en-US" sz="3200" b="1" dirty="0">
              <a:solidFill>
                <a:schemeClr val="bg1"/>
              </a:solidFill>
              <a:cs typeface="Arial" pitchFamily="34" charset="0"/>
            </a:endParaRPr>
          </a:p>
        </p:txBody>
      </p:sp>
    </p:spTree>
    <p:extLst>
      <p:ext uri="{BB962C8B-B14F-4D97-AF65-F5344CB8AC3E}">
        <p14:creationId xmlns:p14="http://schemas.microsoft.com/office/powerpoint/2010/main" val="24981610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Rounded Corners 18">
            <a:extLst>
              <a:ext uri="{FF2B5EF4-FFF2-40B4-BE49-F238E27FC236}">
                <a16:creationId xmlns:a16="http://schemas.microsoft.com/office/drawing/2014/main" id="{9FF25524-845C-4B1C-85C3-1C146CC39B61}"/>
              </a:ext>
            </a:extLst>
          </p:cNvPr>
          <p:cNvSpPr/>
          <p:nvPr/>
        </p:nvSpPr>
        <p:spPr>
          <a:xfrm>
            <a:off x="6191642" y="219989"/>
            <a:ext cx="5636534" cy="6529819"/>
          </a:xfrm>
          <a:prstGeom prst="roundRect">
            <a:avLst>
              <a:gd name="adj" fmla="val 1286"/>
            </a:avLst>
          </a:pr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77DCF270-ABC8-409A-80BC-DEE717BEFF4E}"/>
              </a:ext>
            </a:extLst>
          </p:cNvPr>
          <p:cNvSpPr txBox="1"/>
          <p:nvPr/>
        </p:nvSpPr>
        <p:spPr>
          <a:xfrm>
            <a:off x="736800" y="981758"/>
            <a:ext cx="3576612" cy="923330"/>
          </a:xfrm>
          <a:prstGeom prst="rect">
            <a:avLst/>
          </a:prstGeom>
          <a:noFill/>
        </p:spPr>
        <p:txBody>
          <a:bodyPr wrap="square" rtlCol="0" anchor="ctr">
            <a:spAutoFit/>
          </a:bodyPr>
          <a:lstStyle/>
          <a:p>
            <a:r>
              <a:rPr lang="pt-PT" altLang="ko-KR" sz="5400" dirty="0">
                <a:solidFill>
                  <a:schemeClr val="bg1"/>
                </a:solidFill>
                <a:latin typeface="+mj-lt"/>
                <a:cs typeface="Arial" pitchFamily="34" charset="0"/>
              </a:rPr>
              <a:t>Agenda</a:t>
            </a:r>
            <a:endParaRPr lang="ko-KR" altLang="en-US" sz="5400" dirty="0">
              <a:solidFill>
                <a:schemeClr val="bg1"/>
              </a:solidFill>
              <a:latin typeface="+mj-lt"/>
              <a:cs typeface="Arial" pitchFamily="34" charset="0"/>
            </a:endParaRPr>
          </a:p>
        </p:txBody>
      </p:sp>
      <p:sp>
        <p:nvSpPr>
          <p:cNvPr id="3" name="TextBox 2">
            <a:extLst>
              <a:ext uri="{FF2B5EF4-FFF2-40B4-BE49-F238E27FC236}">
                <a16:creationId xmlns:a16="http://schemas.microsoft.com/office/drawing/2014/main" id="{0B9E4559-A757-43D7-BC03-91CC0863D6F6}"/>
              </a:ext>
            </a:extLst>
          </p:cNvPr>
          <p:cNvSpPr txBox="1"/>
          <p:nvPr/>
        </p:nvSpPr>
        <p:spPr>
          <a:xfrm>
            <a:off x="6967044" y="1221320"/>
            <a:ext cx="4661840" cy="276999"/>
          </a:xfrm>
          <a:prstGeom prst="rect">
            <a:avLst/>
          </a:prstGeom>
          <a:noFill/>
        </p:spPr>
        <p:txBody>
          <a:bodyPr wrap="square" rtlCol="0">
            <a:spAutoFit/>
          </a:bodyPr>
          <a:lstStyle/>
          <a:p>
            <a:r>
              <a:rPr lang="en-US" altLang="ko-KR" sz="1200" dirty="0">
                <a:solidFill>
                  <a:schemeClr val="bg1"/>
                </a:solidFill>
                <a:ea typeface="FZShuTi" pitchFamily="2" charset="-122"/>
                <a:cs typeface="Arial" pitchFamily="34" charset="0"/>
              </a:rPr>
              <a:t>US Dollar strength and comparison to other strong currencies.</a:t>
            </a:r>
            <a:endParaRPr lang="en-US" altLang="ko-KR" sz="1200" dirty="0">
              <a:solidFill>
                <a:schemeClr val="bg1"/>
              </a:solidFill>
              <a:cs typeface="Arial" pitchFamily="34" charset="0"/>
            </a:endParaRPr>
          </a:p>
        </p:txBody>
      </p:sp>
      <p:grpSp>
        <p:nvGrpSpPr>
          <p:cNvPr id="4" name="Group 3">
            <a:extLst>
              <a:ext uri="{FF2B5EF4-FFF2-40B4-BE49-F238E27FC236}">
                <a16:creationId xmlns:a16="http://schemas.microsoft.com/office/drawing/2014/main" id="{37E0032C-70E6-4B17-B630-828D14B11CE3}"/>
              </a:ext>
            </a:extLst>
          </p:cNvPr>
          <p:cNvGrpSpPr/>
          <p:nvPr/>
        </p:nvGrpSpPr>
        <p:grpSpPr>
          <a:xfrm>
            <a:off x="6191642" y="538400"/>
            <a:ext cx="5419664" cy="777510"/>
            <a:chOff x="6102442" y="1483456"/>
            <a:chExt cx="5419664" cy="777510"/>
          </a:xfrm>
        </p:grpSpPr>
        <p:sp>
          <p:nvSpPr>
            <p:cNvPr id="5" name="TextBox 4">
              <a:extLst>
                <a:ext uri="{FF2B5EF4-FFF2-40B4-BE49-F238E27FC236}">
                  <a16:creationId xmlns:a16="http://schemas.microsoft.com/office/drawing/2014/main" id="{F7489981-21D3-49D8-BDB3-3D6A3469F23E}"/>
                </a:ext>
              </a:extLst>
            </p:cNvPr>
            <p:cNvSpPr txBox="1"/>
            <p:nvPr/>
          </p:nvSpPr>
          <p:spPr>
            <a:xfrm>
              <a:off x="6860266" y="1678152"/>
              <a:ext cx="4661840" cy="507831"/>
            </a:xfrm>
            <a:prstGeom prst="rect">
              <a:avLst/>
            </a:prstGeom>
            <a:noFill/>
          </p:spPr>
          <p:txBody>
            <a:bodyPr wrap="square" lIns="108000" rIns="108000" rtlCol="0">
              <a:spAutoFit/>
            </a:bodyPr>
            <a:lstStyle/>
            <a:p>
              <a:r>
                <a:rPr lang="en-US" altLang="ko-KR" sz="2700" b="1" dirty="0">
                  <a:solidFill>
                    <a:schemeClr val="bg1"/>
                  </a:solidFill>
                  <a:cs typeface="Arial" pitchFamily="34" charset="0"/>
                </a:rPr>
                <a:t>What is the DXY?</a:t>
              </a:r>
              <a:endParaRPr lang="ko-KR" altLang="en-US" sz="2700" b="1" dirty="0">
                <a:solidFill>
                  <a:schemeClr val="bg1"/>
                </a:solidFill>
                <a:cs typeface="Arial" pitchFamily="34" charset="0"/>
              </a:endParaRPr>
            </a:p>
          </p:txBody>
        </p:sp>
        <p:sp>
          <p:nvSpPr>
            <p:cNvPr id="6" name="TextBox 5">
              <a:extLst>
                <a:ext uri="{FF2B5EF4-FFF2-40B4-BE49-F238E27FC236}">
                  <a16:creationId xmlns:a16="http://schemas.microsoft.com/office/drawing/2014/main" id="{01E4B94D-050C-4ECE-A377-EDA333297CDA}"/>
                </a:ext>
              </a:extLst>
            </p:cNvPr>
            <p:cNvSpPr txBox="1"/>
            <p:nvPr/>
          </p:nvSpPr>
          <p:spPr>
            <a:xfrm>
              <a:off x="6102442" y="1483456"/>
              <a:ext cx="981106" cy="777510"/>
            </a:xfrm>
            <a:prstGeom prst="rect">
              <a:avLst/>
            </a:prstGeom>
            <a:noFill/>
          </p:spPr>
          <p:txBody>
            <a:bodyPr wrap="square" lIns="108000" rIns="108000" rtlCol="0">
              <a:spAutoFit/>
            </a:bodyPr>
            <a:lstStyle/>
            <a:p>
              <a:pPr algn="ctr"/>
              <a:r>
                <a:rPr lang="en-US" altLang="ko-KR" sz="4400" b="1" dirty="0">
                  <a:solidFill>
                    <a:schemeClr val="bg1"/>
                  </a:solidFill>
                  <a:cs typeface="Arial" pitchFamily="34" charset="0"/>
                </a:rPr>
                <a:t>01</a:t>
              </a:r>
              <a:endParaRPr lang="ko-KR" altLang="en-US" sz="4400" b="1" dirty="0">
                <a:solidFill>
                  <a:schemeClr val="bg1"/>
                </a:solidFill>
                <a:cs typeface="Arial" pitchFamily="34" charset="0"/>
              </a:endParaRPr>
            </a:p>
          </p:txBody>
        </p:sp>
      </p:grpSp>
      <p:sp>
        <p:nvSpPr>
          <p:cNvPr id="7" name="TextBox 6">
            <a:extLst>
              <a:ext uri="{FF2B5EF4-FFF2-40B4-BE49-F238E27FC236}">
                <a16:creationId xmlns:a16="http://schemas.microsoft.com/office/drawing/2014/main" id="{E480C27B-3541-42DD-8BFE-1B1E55F07B6B}"/>
              </a:ext>
            </a:extLst>
          </p:cNvPr>
          <p:cNvSpPr txBox="1"/>
          <p:nvPr/>
        </p:nvSpPr>
        <p:spPr>
          <a:xfrm>
            <a:off x="6967044" y="2360312"/>
            <a:ext cx="4661840" cy="276999"/>
          </a:xfrm>
          <a:prstGeom prst="rect">
            <a:avLst/>
          </a:prstGeom>
          <a:noFill/>
        </p:spPr>
        <p:txBody>
          <a:bodyPr wrap="square" rtlCol="0">
            <a:spAutoFit/>
          </a:bodyPr>
          <a:lstStyle/>
          <a:p>
            <a:r>
              <a:rPr lang="en-US" altLang="ko-KR" sz="1200" dirty="0">
                <a:solidFill>
                  <a:schemeClr val="bg1"/>
                </a:solidFill>
                <a:ea typeface="FZShuTi" pitchFamily="2" charset="-122"/>
                <a:cs typeface="Arial" pitchFamily="34" charset="0"/>
              </a:rPr>
              <a:t>Trend of past recessions and our prediction for the rest of 2020.</a:t>
            </a:r>
            <a:endParaRPr lang="en-US" altLang="ko-KR" sz="1200" dirty="0">
              <a:solidFill>
                <a:schemeClr val="bg1"/>
              </a:solidFill>
              <a:cs typeface="Arial" pitchFamily="34" charset="0"/>
            </a:endParaRPr>
          </a:p>
        </p:txBody>
      </p:sp>
      <p:grpSp>
        <p:nvGrpSpPr>
          <p:cNvPr id="8" name="Group 7">
            <a:extLst>
              <a:ext uri="{FF2B5EF4-FFF2-40B4-BE49-F238E27FC236}">
                <a16:creationId xmlns:a16="http://schemas.microsoft.com/office/drawing/2014/main" id="{B0724F71-9213-415A-B340-1A34CDBDB68F}"/>
              </a:ext>
            </a:extLst>
          </p:cNvPr>
          <p:cNvGrpSpPr/>
          <p:nvPr/>
        </p:nvGrpSpPr>
        <p:grpSpPr>
          <a:xfrm>
            <a:off x="6191642" y="1677392"/>
            <a:ext cx="5419664" cy="777510"/>
            <a:chOff x="6102442" y="1483456"/>
            <a:chExt cx="5419664" cy="777510"/>
          </a:xfrm>
        </p:grpSpPr>
        <p:sp>
          <p:nvSpPr>
            <p:cNvPr id="9" name="TextBox 8">
              <a:extLst>
                <a:ext uri="{FF2B5EF4-FFF2-40B4-BE49-F238E27FC236}">
                  <a16:creationId xmlns:a16="http://schemas.microsoft.com/office/drawing/2014/main" id="{9CB471D4-1DFF-414D-ADEB-396D87396F29}"/>
                </a:ext>
              </a:extLst>
            </p:cNvPr>
            <p:cNvSpPr txBox="1"/>
            <p:nvPr/>
          </p:nvSpPr>
          <p:spPr>
            <a:xfrm>
              <a:off x="6860266" y="1678152"/>
              <a:ext cx="4661840" cy="507831"/>
            </a:xfrm>
            <a:prstGeom prst="rect">
              <a:avLst/>
            </a:prstGeom>
            <a:noFill/>
          </p:spPr>
          <p:txBody>
            <a:bodyPr wrap="square" lIns="108000" rIns="108000" rtlCol="0">
              <a:spAutoFit/>
            </a:bodyPr>
            <a:lstStyle/>
            <a:p>
              <a:r>
                <a:rPr lang="pt-PT" altLang="ko-KR" sz="2700" b="1" dirty="0">
                  <a:solidFill>
                    <a:schemeClr val="bg1"/>
                  </a:solidFill>
                  <a:cs typeface="Arial" pitchFamily="34" charset="0"/>
                </a:rPr>
                <a:t>F</a:t>
              </a:r>
              <a:r>
                <a:rPr lang="en-US" altLang="ko-KR" sz="2700" b="1" dirty="0" err="1">
                  <a:solidFill>
                    <a:schemeClr val="bg1"/>
                  </a:solidFill>
                  <a:cs typeface="Arial" pitchFamily="34" charset="0"/>
                </a:rPr>
                <a:t>inancial</a:t>
              </a:r>
              <a:r>
                <a:rPr lang="en-US" altLang="ko-KR" sz="2700" b="1" dirty="0">
                  <a:solidFill>
                    <a:schemeClr val="bg1"/>
                  </a:solidFill>
                  <a:cs typeface="Arial" pitchFamily="34" charset="0"/>
                </a:rPr>
                <a:t> Analysis</a:t>
              </a:r>
              <a:endParaRPr lang="ko-KR" altLang="en-US" sz="2700" b="1" dirty="0">
                <a:solidFill>
                  <a:schemeClr val="bg1"/>
                </a:solidFill>
                <a:cs typeface="Arial" pitchFamily="34" charset="0"/>
              </a:endParaRPr>
            </a:p>
          </p:txBody>
        </p:sp>
        <p:sp>
          <p:nvSpPr>
            <p:cNvPr id="10" name="TextBox 9">
              <a:extLst>
                <a:ext uri="{FF2B5EF4-FFF2-40B4-BE49-F238E27FC236}">
                  <a16:creationId xmlns:a16="http://schemas.microsoft.com/office/drawing/2014/main" id="{F8E590D7-834E-450B-B29D-09FEB1FD9CD1}"/>
                </a:ext>
              </a:extLst>
            </p:cNvPr>
            <p:cNvSpPr txBox="1"/>
            <p:nvPr/>
          </p:nvSpPr>
          <p:spPr>
            <a:xfrm>
              <a:off x="6102442" y="1483456"/>
              <a:ext cx="981106" cy="777510"/>
            </a:xfrm>
            <a:prstGeom prst="rect">
              <a:avLst/>
            </a:prstGeom>
            <a:noFill/>
          </p:spPr>
          <p:txBody>
            <a:bodyPr wrap="square" lIns="108000" rIns="108000" rtlCol="0">
              <a:spAutoFit/>
            </a:bodyPr>
            <a:lstStyle/>
            <a:p>
              <a:pPr algn="ctr"/>
              <a:r>
                <a:rPr lang="en-US" altLang="ko-KR" sz="4400" b="1" dirty="0">
                  <a:solidFill>
                    <a:schemeClr val="bg1"/>
                  </a:solidFill>
                  <a:cs typeface="Arial" pitchFamily="34" charset="0"/>
                </a:rPr>
                <a:t>02</a:t>
              </a:r>
              <a:endParaRPr lang="ko-KR" altLang="en-US" sz="4400" b="1" dirty="0">
                <a:solidFill>
                  <a:schemeClr val="bg1"/>
                </a:solidFill>
                <a:cs typeface="Arial" pitchFamily="34" charset="0"/>
              </a:endParaRPr>
            </a:p>
          </p:txBody>
        </p:sp>
      </p:grpSp>
      <p:sp>
        <p:nvSpPr>
          <p:cNvPr id="11" name="TextBox 10">
            <a:extLst>
              <a:ext uri="{FF2B5EF4-FFF2-40B4-BE49-F238E27FC236}">
                <a16:creationId xmlns:a16="http://schemas.microsoft.com/office/drawing/2014/main" id="{234EFCDA-DA26-4333-ADF2-133053F221A7}"/>
              </a:ext>
            </a:extLst>
          </p:cNvPr>
          <p:cNvSpPr txBox="1"/>
          <p:nvPr/>
        </p:nvSpPr>
        <p:spPr>
          <a:xfrm>
            <a:off x="6967044" y="3499304"/>
            <a:ext cx="4661840" cy="276999"/>
          </a:xfrm>
          <a:prstGeom prst="rect">
            <a:avLst/>
          </a:prstGeom>
          <a:noFill/>
        </p:spPr>
        <p:txBody>
          <a:bodyPr wrap="square" rtlCol="0">
            <a:spAutoFit/>
          </a:bodyPr>
          <a:lstStyle/>
          <a:p>
            <a:r>
              <a:rPr lang="en-US" altLang="ko-KR" sz="1200" dirty="0">
                <a:solidFill>
                  <a:schemeClr val="bg1"/>
                </a:solidFill>
                <a:ea typeface="FZShuTi" pitchFamily="2" charset="-122"/>
                <a:cs typeface="Arial" pitchFamily="34" charset="0"/>
              </a:rPr>
              <a:t>A brief overview about the sectors that influence the Index.</a:t>
            </a:r>
            <a:endParaRPr lang="en-US" altLang="ko-KR" sz="1200" dirty="0">
              <a:solidFill>
                <a:schemeClr val="bg1"/>
              </a:solidFill>
              <a:cs typeface="Arial" pitchFamily="34" charset="0"/>
            </a:endParaRPr>
          </a:p>
        </p:txBody>
      </p:sp>
      <p:grpSp>
        <p:nvGrpSpPr>
          <p:cNvPr id="12" name="Group 11">
            <a:extLst>
              <a:ext uri="{FF2B5EF4-FFF2-40B4-BE49-F238E27FC236}">
                <a16:creationId xmlns:a16="http://schemas.microsoft.com/office/drawing/2014/main" id="{7B723D19-FAB2-4703-B9DF-9A6EA4F79F30}"/>
              </a:ext>
            </a:extLst>
          </p:cNvPr>
          <p:cNvGrpSpPr/>
          <p:nvPr/>
        </p:nvGrpSpPr>
        <p:grpSpPr>
          <a:xfrm>
            <a:off x="6191642" y="2816384"/>
            <a:ext cx="5419664" cy="777510"/>
            <a:chOff x="6102442" y="1483456"/>
            <a:chExt cx="5419664" cy="777510"/>
          </a:xfrm>
        </p:grpSpPr>
        <p:sp>
          <p:nvSpPr>
            <p:cNvPr id="13" name="TextBox 12">
              <a:extLst>
                <a:ext uri="{FF2B5EF4-FFF2-40B4-BE49-F238E27FC236}">
                  <a16:creationId xmlns:a16="http://schemas.microsoft.com/office/drawing/2014/main" id="{74D49065-4BB6-4009-9382-F55FE98AAE37}"/>
                </a:ext>
              </a:extLst>
            </p:cNvPr>
            <p:cNvSpPr txBox="1"/>
            <p:nvPr/>
          </p:nvSpPr>
          <p:spPr>
            <a:xfrm>
              <a:off x="6860266" y="1678152"/>
              <a:ext cx="4661840" cy="507831"/>
            </a:xfrm>
            <a:prstGeom prst="rect">
              <a:avLst/>
            </a:prstGeom>
            <a:noFill/>
          </p:spPr>
          <p:txBody>
            <a:bodyPr wrap="square" lIns="108000" rIns="108000" rtlCol="0">
              <a:spAutoFit/>
            </a:bodyPr>
            <a:lstStyle/>
            <a:p>
              <a:r>
                <a:rPr lang="en-US" altLang="ko-KR" sz="2700" b="1" dirty="0">
                  <a:solidFill>
                    <a:schemeClr val="bg1"/>
                  </a:solidFill>
                  <a:cs typeface="Arial" pitchFamily="34" charset="0"/>
                </a:rPr>
                <a:t>Macroeconomic Analysis</a:t>
              </a:r>
              <a:endParaRPr lang="ko-KR" altLang="en-US" sz="2700" b="1" dirty="0">
                <a:solidFill>
                  <a:schemeClr val="bg1"/>
                </a:solidFill>
                <a:cs typeface="Arial" pitchFamily="34" charset="0"/>
              </a:endParaRPr>
            </a:p>
          </p:txBody>
        </p:sp>
        <p:sp>
          <p:nvSpPr>
            <p:cNvPr id="14" name="TextBox 13">
              <a:extLst>
                <a:ext uri="{FF2B5EF4-FFF2-40B4-BE49-F238E27FC236}">
                  <a16:creationId xmlns:a16="http://schemas.microsoft.com/office/drawing/2014/main" id="{A376A52D-663C-41B6-9DFE-00B6835F0734}"/>
                </a:ext>
              </a:extLst>
            </p:cNvPr>
            <p:cNvSpPr txBox="1"/>
            <p:nvPr/>
          </p:nvSpPr>
          <p:spPr>
            <a:xfrm>
              <a:off x="6102442" y="1483456"/>
              <a:ext cx="981106" cy="777510"/>
            </a:xfrm>
            <a:prstGeom prst="rect">
              <a:avLst/>
            </a:prstGeom>
            <a:noFill/>
          </p:spPr>
          <p:txBody>
            <a:bodyPr wrap="square" lIns="108000" rIns="108000" rtlCol="0">
              <a:spAutoFit/>
            </a:bodyPr>
            <a:lstStyle/>
            <a:p>
              <a:pPr algn="ctr"/>
              <a:r>
                <a:rPr lang="en-US" altLang="ko-KR" sz="4400" b="1" dirty="0">
                  <a:solidFill>
                    <a:schemeClr val="bg1"/>
                  </a:solidFill>
                  <a:cs typeface="Arial" pitchFamily="34" charset="0"/>
                </a:rPr>
                <a:t>03</a:t>
              </a:r>
              <a:endParaRPr lang="ko-KR" altLang="en-US" sz="4400" b="1" dirty="0">
                <a:solidFill>
                  <a:schemeClr val="bg1"/>
                </a:solidFill>
                <a:cs typeface="Arial" pitchFamily="34" charset="0"/>
              </a:endParaRPr>
            </a:p>
          </p:txBody>
        </p:sp>
      </p:grpSp>
      <p:sp>
        <p:nvSpPr>
          <p:cNvPr id="15" name="TextBox 14">
            <a:extLst>
              <a:ext uri="{FF2B5EF4-FFF2-40B4-BE49-F238E27FC236}">
                <a16:creationId xmlns:a16="http://schemas.microsoft.com/office/drawing/2014/main" id="{1F50B2B1-A938-404F-A8A1-EA1AB7F2AFE8}"/>
              </a:ext>
            </a:extLst>
          </p:cNvPr>
          <p:cNvSpPr txBox="1"/>
          <p:nvPr/>
        </p:nvSpPr>
        <p:spPr>
          <a:xfrm>
            <a:off x="6967044" y="4638296"/>
            <a:ext cx="4661840" cy="461665"/>
          </a:xfrm>
          <a:prstGeom prst="rect">
            <a:avLst/>
          </a:prstGeom>
          <a:noFill/>
        </p:spPr>
        <p:txBody>
          <a:bodyPr wrap="square" rtlCol="0">
            <a:spAutoFit/>
          </a:bodyPr>
          <a:lstStyle/>
          <a:p>
            <a:r>
              <a:rPr lang="en-US" altLang="ko-KR" sz="1200" dirty="0">
                <a:solidFill>
                  <a:schemeClr val="bg1"/>
                </a:solidFill>
                <a:ea typeface="FZShuTi" pitchFamily="2" charset="-122"/>
                <a:cs typeface="Arial" pitchFamily="34" charset="0"/>
              </a:rPr>
              <a:t>How does the consumer sees the market and what is the overall sentiment regarding the Index.</a:t>
            </a:r>
            <a:endParaRPr lang="en-US" altLang="ko-KR" sz="1200" dirty="0">
              <a:solidFill>
                <a:schemeClr val="bg1"/>
              </a:solidFill>
              <a:cs typeface="Arial" pitchFamily="34" charset="0"/>
            </a:endParaRPr>
          </a:p>
        </p:txBody>
      </p:sp>
      <p:sp>
        <p:nvSpPr>
          <p:cNvPr id="18" name="TextBox 17">
            <a:extLst>
              <a:ext uri="{FF2B5EF4-FFF2-40B4-BE49-F238E27FC236}">
                <a16:creationId xmlns:a16="http://schemas.microsoft.com/office/drawing/2014/main" id="{4AE987FA-3E3D-492A-BEC1-8631CA99A23A}"/>
              </a:ext>
            </a:extLst>
          </p:cNvPr>
          <p:cNvSpPr txBox="1"/>
          <p:nvPr/>
        </p:nvSpPr>
        <p:spPr>
          <a:xfrm>
            <a:off x="6191642" y="3955376"/>
            <a:ext cx="981106" cy="777510"/>
          </a:xfrm>
          <a:prstGeom prst="rect">
            <a:avLst/>
          </a:prstGeom>
          <a:noFill/>
        </p:spPr>
        <p:txBody>
          <a:bodyPr wrap="square" lIns="108000" rIns="108000" rtlCol="0">
            <a:spAutoFit/>
          </a:bodyPr>
          <a:lstStyle/>
          <a:p>
            <a:pPr algn="ctr"/>
            <a:r>
              <a:rPr lang="en-US" altLang="ko-KR" sz="4400" b="1" dirty="0">
                <a:solidFill>
                  <a:schemeClr val="bg1"/>
                </a:solidFill>
                <a:cs typeface="Arial" pitchFamily="34" charset="0"/>
              </a:rPr>
              <a:t>04</a:t>
            </a:r>
            <a:endParaRPr lang="ko-KR" altLang="en-US" sz="4400" b="1" dirty="0">
              <a:solidFill>
                <a:schemeClr val="bg1"/>
              </a:solidFill>
              <a:cs typeface="Arial" pitchFamily="34" charset="0"/>
            </a:endParaRPr>
          </a:p>
        </p:txBody>
      </p:sp>
      <p:sp>
        <p:nvSpPr>
          <p:cNvPr id="22" name="TextBox 21">
            <a:extLst>
              <a:ext uri="{FF2B5EF4-FFF2-40B4-BE49-F238E27FC236}">
                <a16:creationId xmlns:a16="http://schemas.microsoft.com/office/drawing/2014/main" id="{52AFEECF-488D-4FFF-AF30-F1FEA523F63B}"/>
              </a:ext>
            </a:extLst>
          </p:cNvPr>
          <p:cNvSpPr txBox="1"/>
          <p:nvPr/>
        </p:nvSpPr>
        <p:spPr>
          <a:xfrm>
            <a:off x="6967044" y="4149502"/>
            <a:ext cx="4661840" cy="507831"/>
          </a:xfrm>
          <a:prstGeom prst="rect">
            <a:avLst/>
          </a:prstGeom>
          <a:noFill/>
        </p:spPr>
        <p:txBody>
          <a:bodyPr wrap="square" lIns="108000" rIns="108000" rtlCol="0">
            <a:spAutoFit/>
          </a:bodyPr>
          <a:lstStyle/>
          <a:p>
            <a:r>
              <a:rPr lang="en-US" altLang="ko-KR" sz="2700" b="1" dirty="0">
                <a:solidFill>
                  <a:schemeClr val="bg1"/>
                </a:solidFill>
                <a:cs typeface="Arial" pitchFamily="34" charset="0"/>
              </a:rPr>
              <a:t>Sentimental Analysis</a:t>
            </a:r>
            <a:endParaRPr lang="ko-KR" altLang="en-US" sz="2700" b="1" dirty="0">
              <a:solidFill>
                <a:schemeClr val="bg1"/>
              </a:solidFill>
              <a:cs typeface="Arial" pitchFamily="34" charset="0"/>
            </a:endParaRPr>
          </a:p>
        </p:txBody>
      </p:sp>
      <p:sp>
        <p:nvSpPr>
          <p:cNvPr id="20" name="TextBox 19">
            <a:extLst>
              <a:ext uri="{FF2B5EF4-FFF2-40B4-BE49-F238E27FC236}">
                <a16:creationId xmlns:a16="http://schemas.microsoft.com/office/drawing/2014/main" id="{9DE2B62B-413D-4525-B77E-0427B34149F3}"/>
              </a:ext>
            </a:extLst>
          </p:cNvPr>
          <p:cNvSpPr txBox="1"/>
          <p:nvPr/>
        </p:nvSpPr>
        <p:spPr>
          <a:xfrm>
            <a:off x="6191642" y="5146127"/>
            <a:ext cx="981106" cy="777510"/>
          </a:xfrm>
          <a:prstGeom prst="rect">
            <a:avLst/>
          </a:prstGeom>
          <a:noFill/>
        </p:spPr>
        <p:txBody>
          <a:bodyPr wrap="square" lIns="108000" rIns="108000" rtlCol="0">
            <a:spAutoFit/>
          </a:bodyPr>
          <a:lstStyle/>
          <a:p>
            <a:pPr algn="ctr"/>
            <a:r>
              <a:rPr lang="en-US" altLang="ko-KR" sz="4400" b="1" dirty="0">
                <a:solidFill>
                  <a:schemeClr val="bg1"/>
                </a:solidFill>
                <a:cs typeface="Arial" pitchFamily="34" charset="0"/>
              </a:rPr>
              <a:t>05</a:t>
            </a:r>
            <a:endParaRPr lang="ko-KR" altLang="en-US" sz="4400" b="1" dirty="0">
              <a:solidFill>
                <a:schemeClr val="bg1"/>
              </a:solidFill>
              <a:cs typeface="Arial" pitchFamily="34" charset="0"/>
            </a:endParaRPr>
          </a:p>
        </p:txBody>
      </p:sp>
      <p:sp>
        <p:nvSpPr>
          <p:cNvPr id="21" name="TextBox 20">
            <a:extLst>
              <a:ext uri="{FF2B5EF4-FFF2-40B4-BE49-F238E27FC236}">
                <a16:creationId xmlns:a16="http://schemas.microsoft.com/office/drawing/2014/main" id="{DF39D84E-78FA-4990-A272-E71D9297E19C}"/>
              </a:ext>
            </a:extLst>
          </p:cNvPr>
          <p:cNvSpPr txBox="1"/>
          <p:nvPr/>
        </p:nvSpPr>
        <p:spPr>
          <a:xfrm>
            <a:off x="6967044" y="5348116"/>
            <a:ext cx="4661840" cy="507831"/>
          </a:xfrm>
          <a:prstGeom prst="rect">
            <a:avLst/>
          </a:prstGeom>
          <a:noFill/>
        </p:spPr>
        <p:txBody>
          <a:bodyPr wrap="square" lIns="108000" rIns="108000" rtlCol="0">
            <a:spAutoFit/>
          </a:bodyPr>
          <a:lstStyle/>
          <a:p>
            <a:r>
              <a:rPr lang="pt-PT" altLang="ko-KR" sz="2700" b="1" dirty="0" err="1">
                <a:solidFill>
                  <a:schemeClr val="bg1"/>
                </a:solidFill>
                <a:cs typeface="Arial" pitchFamily="34" charset="0"/>
              </a:rPr>
              <a:t>Technical</a:t>
            </a:r>
            <a:r>
              <a:rPr lang="pt-PT" altLang="ko-KR" sz="2700" b="1" dirty="0">
                <a:solidFill>
                  <a:schemeClr val="bg1"/>
                </a:solidFill>
                <a:cs typeface="Arial" pitchFamily="34" charset="0"/>
              </a:rPr>
              <a:t> </a:t>
            </a:r>
            <a:r>
              <a:rPr lang="pt-PT" altLang="ko-KR" sz="2700" b="1" dirty="0" err="1">
                <a:solidFill>
                  <a:schemeClr val="bg1"/>
                </a:solidFill>
                <a:cs typeface="Arial" pitchFamily="34" charset="0"/>
              </a:rPr>
              <a:t>Overview</a:t>
            </a:r>
            <a:endParaRPr lang="ko-KR" altLang="en-US" sz="2700" b="1" dirty="0">
              <a:solidFill>
                <a:schemeClr val="bg1"/>
              </a:solidFill>
              <a:cs typeface="Arial" pitchFamily="34" charset="0"/>
            </a:endParaRPr>
          </a:p>
        </p:txBody>
      </p:sp>
      <p:sp>
        <p:nvSpPr>
          <p:cNvPr id="23" name="TextBox 22">
            <a:extLst>
              <a:ext uri="{FF2B5EF4-FFF2-40B4-BE49-F238E27FC236}">
                <a16:creationId xmlns:a16="http://schemas.microsoft.com/office/drawing/2014/main" id="{F985BE96-3ABD-4A26-B9AF-AE62AEB87958}"/>
              </a:ext>
            </a:extLst>
          </p:cNvPr>
          <p:cNvSpPr txBox="1"/>
          <p:nvPr/>
        </p:nvSpPr>
        <p:spPr>
          <a:xfrm>
            <a:off x="6949466" y="5894071"/>
            <a:ext cx="4661840" cy="461665"/>
          </a:xfrm>
          <a:prstGeom prst="rect">
            <a:avLst/>
          </a:prstGeom>
          <a:noFill/>
        </p:spPr>
        <p:txBody>
          <a:bodyPr wrap="square" rtlCol="0">
            <a:spAutoFit/>
          </a:bodyPr>
          <a:lstStyle/>
          <a:p>
            <a:r>
              <a:rPr lang="en-US" altLang="ko-KR" sz="1200" dirty="0">
                <a:solidFill>
                  <a:schemeClr val="bg1"/>
                </a:solidFill>
                <a:ea typeface="FZShuTi" pitchFamily="2" charset="-122"/>
                <a:cs typeface="Arial" pitchFamily="34" charset="0"/>
              </a:rPr>
              <a:t>The steps of the project development and tools used in the analysis of the Index.</a:t>
            </a:r>
            <a:endParaRPr lang="en-US" altLang="ko-KR" sz="1200" dirty="0">
              <a:solidFill>
                <a:schemeClr val="bg1"/>
              </a:solidFill>
              <a:cs typeface="Arial" pitchFamily="34" charset="0"/>
            </a:endParaRPr>
          </a:p>
        </p:txBody>
      </p:sp>
    </p:spTree>
    <p:extLst>
      <p:ext uri="{BB962C8B-B14F-4D97-AF65-F5344CB8AC3E}">
        <p14:creationId xmlns:p14="http://schemas.microsoft.com/office/powerpoint/2010/main" val="8993848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C02C110A-DA2F-43F1-ACCF-24005D4E7DCD}"/>
              </a:ext>
            </a:extLst>
          </p:cNvPr>
          <p:cNvGrpSpPr/>
          <p:nvPr/>
        </p:nvGrpSpPr>
        <p:grpSpPr>
          <a:xfrm>
            <a:off x="4776360" y="4443071"/>
            <a:ext cx="2629354" cy="1298243"/>
            <a:chOff x="3366344" y="4442564"/>
            <a:chExt cx="2411760" cy="1298243"/>
          </a:xfrm>
        </p:grpSpPr>
        <p:sp>
          <p:nvSpPr>
            <p:cNvPr id="9" name="TextBox 8">
              <a:extLst>
                <a:ext uri="{FF2B5EF4-FFF2-40B4-BE49-F238E27FC236}">
                  <a16:creationId xmlns:a16="http://schemas.microsoft.com/office/drawing/2014/main" id="{93AD2DBF-8D51-42CA-8B10-2BFB423855AF}"/>
                </a:ext>
              </a:extLst>
            </p:cNvPr>
            <p:cNvSpPr txBox="1"/>
            <p:nvPr/>
          </p:nvSpPr>
          <p:spPr>
            <a:xfrm>
              <a:off x="3366344" y="4725144"/>
              <a:ext cx="2411760" cy="1015663"/>
            </a:xfrm>
            <a:prstGeom prst="rect">
              <a:avLst/>
            </a:prstGeom>
            <a:noFill/>
          </p:spPr>
          <p:txBody>
            <a:bodyPr wrap="square" rtlCol="0">
              <a:spAutoFit/>
            </a:bodyPr>
            <a:lstStyle/>
            <a:p>
              <a:pPr algn="ctr"/>
              <a:r>
                <a:rPr lang="en-US" altLang="ko-KR" sz="1200" dirty="0">
                  <a:solidFill>
                    <a:schemeClr val="bg1"/>
                  </a:solidFill>
                  <a:cs typeface="Arial" pitchFamily="34" charset="0"/>
                </a:rPr>
                <a:t>You can simply impress your audience and add a unique zing and appeal to your Presentations. Get a modern PowerPoint  Presentation that is beautifully designed. </a:t>
              </a:r>
              <a:endParaRPr lang="ko-KR" altLang="en-US" sz="1200" dirty="0">
                <a:solidFill>
                  <a:schemeClr val="bg1"/>
                </a:solidFill>
                <a:cs typeface="Arial" pitchFamily="34" charset="0"/>
              </a:endParaRPr>
            </a:p>
          </p:txBody>
        </p:sp>
        <p:sp>
          <p:nvSpPr>
            <p:cNvPr id="10" name="TextBox 9">
              <a:extLst>
                <a:ext uri="{FF2B5EF4-FFF2-40B4-BE49-F238E27FC236}">
                  <a16:creationId xmlns:a16="http://schemas.microsoft.com/office/drawing/2014/main" id="{3EC026C2-53B5-4F18-9908-EFA59EC726ED}"/>
                </a:ext>
              </a:extLst>
            </p:cNvPr>
            <p:cNvSpPr txBox="1"/>
            <p:nvPr/>
          </p:nvSpPr>
          <p:spPr>
            <a:xfrm>
              <a:off x="3366344" y="4442564"/>
              <a:ext cx="2411760" cy="307777"/>
            </a:xfrm>
            <a:prstGeom prst="rect">
              <a:avLst/>
            </a:prstGeom>
            <a:noFill/>
          </p:spPr>
          <p:txBody>
            <a:bodyPr wrap="square" rtlCol="0">
              <a:spAutoFit/>
            </a:bodyPr>
            <a:lstStyle/>
            <a:p>
              <a:pPr algn="ctr"/>
              <a:r>
                <a:rPr lang="en-US" altLang="ko-KR" sz="1400" b="1" dirty="0">
                  <a:solidFill>
                    <a:schemeClr val="bg1"/>
                  </a:solidFill>
                  <a:cs typeface="Arial" pitchFamily="34" charset="0"/>
                </a:rPr>
                <a:t>Your Text Here</a:t>
              </a:r>
              <a:endParaRPr lang="ko-KR" altLang="en-US" sz="1400" b="1" dirty="0">
                <a:solidFill>
                  <a:schemeClr val="bg1"/>
                </a:solidFill>
                <a:cs typeface="Arial" pitchFamily="34" charset="0"/>
              </a:endParaRPr>
            </a:p>
          </p:txBody>
        </p:sp>
      </p:grpSp>
      <p:pic>
        <p:nvPicPr>
          <p:cNvPr id="15" name="Picture 14" descr="A close up of a map&#10;&#10;Description automatically generated">
            <a:extLst>
              <a:ext uri="{FF2B5EF4-FFF2-40B4-BE49-F238E27FC236}">
                <a16:creationId xmlns:a16="http://schemas.microsoft.com/office/drawing/2014/main" id="{464D4511-5034-472A-B585-447B3A6F2D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8809" y="277504"/>
            <a:ext cx="5472440" cy="3192256"/>
          </a:xfrm>
          <a:prstGeom prst="rect">
            <a:avLst/>
          </a:prstGeom>
        </p:spPr>
      </p:pic>
      <p:pic>
        <p:nvPicPr>
          <p:cNvPr id="17" name="Picture 16" descr="A picture containing screenshot&#10;&#10;Description automatically generated">
            <a:extLst>
              <a:ext uri="{FF2B5EF4-FFF2-40B4-BE49-F238E27FC236}">
                <a16:creationId xmlns:a16="http://schemas.microsoft.com/office/drawing/2014/main" id="{F0EA9721-D9FD-4847-B64A-49ECE6E5FC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8809" y="3567252"/>
            <a:ext cx="5472440" cy="3192256"/>
          </a:xfrm>
          <a:prstGeom prst="rect">
            <a:avLst/>
          </a:prstGeom>
        </p:spPr>
      </p:pic>
      <p:grpSp>
        <p:nvGrpSpPr>
          <p:cNvPr id="14" name="그룹 9">
            <a:extLst>
              <a:ext uri="{FF2B5EF4-FFF2-40B4-BE49-F238E27FC236}">
                <a16:creationId xmlns:a16="http://schemas.microsoft.com/office/drawing/2014/main" id="{6312B885-5CA4-4CCD-97AD-5B7EA1C3F4A8}"/>
              </a:ext>
            </a:extLst>
          </p:cNvPr>
          <p:cNvGrpSpPr/>
          <p:nvPr/>
        </p:nvGrpSpPr>
        <p:grpSpPr>
          <a:xfrm>
            <a:off x="7056706" y="1216293"/>
            <a:ext cx="4421905" cy="971384"/>
            <a:chOff x="7141773" y="1720281"/>
            <a:chExt cx="4421905" cy="971384"/>
          </a:xfrm>
        </p:grpSpPr>
        <p:sp>
          <p:nvSpPr>
            <p:cNvPr id="16" name="Rectangle 18">
              <a:extLst>
                <a:ext uri="{FF2B5EF4-FFF2-40B4-BE49-F238E27FC236}">
                  <a16:creationId xmlns:a16="http://schemas.microsoft.com/office/drawing/2014/main" id="{57473FC1-E581-489C-BCBD-FDD9D5B024A5}"/>
                </a:ext>
              </a:extLst>
            </p:cNvPr>
            <p:cNvSpPr/>
            <p:nvPr/>
          </p:nvSpPr>
          <p:spPr>
            <a:xfrm>
              <a:off x="7141773" y="1720281"/>
              <a:ext cx="4421905" cy="276999"/>
            </a:xfrm>
            <a:prstGeom prst="rect">
              <a:avLst/>
            </a:prstGeom>
          </p:spPr>
          <p:txBody>
            <a:bodyPr wrap="square">
              <a:spAutoFit/>
            </a:bodyPr>
            <a:lstStyle/>
            <a:p>
              <a:r>
                <a:rPr lang="pt-PT" altLang="ko-KR" sz="1200" b="1" dirty="0" err="1">
                  <a:solidFill>
                    <a:schemeClr val="tx1">
                      <a:lumMod val="75000"/>
                      <a:lumOff val="25000"/>
                    </a:schemeClr>
                  </a:solidFill>
                </a:rPr>
                <a:t>Analysis</a:t>
              </a:r>
              <a:r>
                <a:rPr lang="pt-PT" altLang="ko-KR" sz="1200" b="1" dirty="0">
                  <a:solidFill>
                    <a:schemeClr val="tx1">
                      <a:lumMod val="75000"/>
                      <a:lumOff val="25000"/>
                    </a:schemeClr>
                  </a:solidFill>
                </a:rPr>
                <a:t> </a:t>
              </a:r>
              <a:r>
                <a:rPr lang="pt-PT" altLang="ko-KR" sz="1200" b="1" dirty="0" err="1">
                  <a:solidFill>
                    <a:schemeClr val="tx1">
                      <a:lumMod val="75000"/>
                      <a:lumOff val="25000"/>
                    </a:schemeClr>
                  </a:solidFill>
                </a:rPr>
                <a:t>Maturity</a:t>
              </a:r>
              <a:endParaRPr lang="ko-KR" altLang="en-US" sz="1200" b="1" dirty="0">
                <a:solidFill>
                  <a:schemeClr val="tx1">
                    <a:lumMod val="75000"/>
                    <a:lumOff val="25000"/>
                  </a:schemeClr>
                </a:solidFill>
              </a:endParaRPr>
            </a:p>
          </p:txBody>
        </p:sp>
        <p:sp>
          <p:nvSpPr>
            <p:cNvPr id="18" name="Rectangle 18">
              <a:extLst>
                <a:ext uri="{FF2B5EF4-FFF2-40B4-BE49-F238E27FC236}">
                  <a16:creationId xmlns:a16="http://schemas.microsoft.com/office/drawing/2014/main" id="{1063732D-B8F8-4A62-A1F5-F2D6E86ACC33}"/>
                </a:ext>
              </a:extLst>
            </p:cNvPr>
            <p:cNvSpPr/>
            <p:nvPr/>
          </p:nvSpPr>
          <p:spPr>
            <a:xfrm>
              <a:off x="7141773" y="2045334"/>
              <a:ext cx="4421905" cy="646331"/>
            </a:xfrm>
            <a:prstGeom prst="rect">
              <a:avLst/>
            </a:prstGeom>
          </p:spPr>
          <p:txBody>
            <a:bodyPr wrap="square">
              <a:spAutoFit/>
            </a:bodyPr>
            <a:lstStyle/>
            <a:p>
              <a:r>
                <a:rPr lang="pt-PT" altLang="ko-KR" sz="1200" dirty="0">
                  <a:solidFill>
                    <a:schemeClr val="tx1">
                      <a:lumMod val="75000"/>
                      <a:lumOff val="25000"/>
                    </a:schemeClr>
                  </a:solidFill>
                  <a:cs typeface="Arial" pitchFamily="34" charset="0"/>
                </a:rPr>
                <a:t>T</a:t>
              </a:r>
              <a:r>
                <a:rPr lang="en-US" altLang="ko-KR" sz="1200" dirty="0">
                  <a:solidFill>
                    <a:schemeClr val="tx1">
                      <a:lumMod val="75000"/>
                      <a:lumOff val="25000"/>
                    </a:schemeClr>
                  </a:solidFill>
                  <a:cs typeface="Arial" pitchFamily="34" charset="0"/>
                </a:rPr>
                <a:t>wo periods of two years of economical crisis, using weekly time spans to </a:t>
              </a:r>
              <a:r>
                <a:rPr lang="en-US" altLang="ko-KR" sz="1200" dirty="0" err="1">
                  <a:solidFill>
                    <a:schemeClr val="tx1">
                      <a:lumMod val="75000"/>
                      <a:lumOff val="25000"/>
                    </a:schemeClr>
                  </a:solidFill>
                  <a:cs typeface="Arial" pitchFamily="34" charset="0"/>
                </a:rPr>
                <a:t>analyse</a:t>
              </a:r>
              <a:r>
                <a:rPr lang="en-US" altLang="ko-KR" sz="1200" dirty="0">
                  <a:solidFill>
                    <a:schemeClr val="tx1">
                      <a:lumMod val="75000"/>
                      <a:lumOff val="25000"/>
                    </a:schemeClr>
                  </a:solidFill>
                  <a:cs typeface="Arial" pitchFamily="34" charset="0"/>
                </a:rPr>
                <a:t> the price.</a:t>
              </a:r>
            </a:p>
            <a:p>
              <a:endParaRPr lang="en-US" altLang="ko-KR" sz="1200" dirty="0">
                <a:solidFill>
                  <a:schemeClr val="tx1">
                    <a:lumMod val="75000"/>
                    <a:lumOff val="25000"/>
                  </a:schemeClr>
                </a:solidFill>
              </a:endParaRPr>
            </a:p>
          </p:txBody>
        </p:sp>
      </p:grpSp>
      <p:grpSp>
        <p:nvGrpSpPr>
          <p:cNvPr id="19" name="그룹 9">
            <a:extLst>
              <a:ext uri="{FF2B5EF4-FFF2-40B4-BE49-F238E27FC236}">
                <a16:creationId xmlns:a16="http://schemas.microsoft.com/office/drawing/2014/main" id="{B28566EF-2E34-4C2A-B5D2-04163476F06D}"/>
              </a:ext>
            </a:extLst>
          </p:cNvPr>
          <p:cNvGrpSpPr/>
          <p:nvPr/>
        </p:nvGrpSpPr>
        <p:grpSpPr>
          <a:xfrm>
            <a:off x="7056705" y="2985183"/>
            <a:ext cx="4421905" cy="786718"/>
            <a:chOff x="7141773" y="1720281"/>
            <a:chExt cx="4421905" cy="786718"/>
          </a:xfrm>
        </p:grpSpPr>
        <p:sp>
          <p:nvSpPr>
            <p:cNvPr id="20" name="Rectangle 18">
              <a:extLst>
                <a:ext uri="{FF2B5EF4-FFF2-40B4-BE49-F238E27FC236}">
                  <a16:creationId xmlns:a16="http://schemas.microsoft.com/office/drawing/2014/main" id="{472A6C38-2D98-436A-B421-EE43E0771F5D}"/>
                </a:ext>
              </a:extLst>
            </p:cNvPr>
            <p:cNvSpPr/>
            <p:nvPr/>
          </p:nvSpPr>
          <p:spPr>
            <a:xfrm>
              <a:off x="7141773" y="1720281"/>
              <a:ext cx="4421905" cy="276999"/>
            </a:xfrm>
            <a:prstGeom prst="rect">
              <a:avLst/>
            </a:prstGeom>
          </p:spPr>
          <p:txBody>
            <a:bodyPr wrap="square">
              <a:spAutoFit/>
            </a:bodyPr>
            <a:lstStyle/>
            <a:p>
              <a:r>
                <a:rPr lang="pt-PT" altLang="ko-KR" sz="1200" b="1" dirty="0" err="1">
                  <a:solidFill>
                    <a:schemeClr val="tx1">
                      <a:lumMod val="75000"/>
                      <a:lumOff val="25000"/>
                    </a:schemeClr>
                  </a:solidFill>
                </a:rPr>
                <a:t>Behavior</a:t>
              </a:r>
              <a:r>
                <a:rPr lang="pt-PT" altLang="ko-KR" sz="1200" b="1" dirty="0">
                  <a:solidFill>
                    <a:schemeClr val="tx1">
                      <a:lumMod val="75000"/>
                      <a:lumOff val="25000"/>
                    </a:schemeClr>
                  </a:solidFill>
                </a:rPr>
                <a:t> in </a:t>
              </a:r>
              <a:r>
                <a:rPr lang="pt-PT" altLang="ko-KR" sz="1200" b="1" dirty="0" err="1">
                  <a:solidFill>
                    <a:schemeClr val="tx1">
                      <a:lumMod val="75000"/>
                      <a:lumOff val="25000"/>
                    </a:schemeClr>
                  </a:solidFill>
                </a:rPr>
                <a:t>periods</a:t>
              </a:r>
              <a:r>
                <a:rPr lang="pt-PT" altLang="ko-KR" sz="1200" b="1" dirty="0">
                  <a:solidFill>
                    <a:schemeClr val="tx1">
                      <a:lumMod val="75000"/>
                      <a:lumOff val="25000"/>
                    </a:schemeClr>
                  </a:solidFill>
                </a:rPr>
                <a:t> </a:t>
              </a:r>
              <a:r>
                <a:rPr lang="pt-PT" altLang="ko-KR" sz="1200" b="1" dirty="0" err="1">
                  <a:solidFill>
                    <a:schemeClr val="tx1">
                      <a:lumMod val="75000"/>
                      <a:lumOff val="25000"/>
                    </a:schemeClr>
                  </a:solidFill>
                </a:rPr>
                <a:t>of</a:t>
              </a:r>
              <a:r>
                <a:rPr lang="pt-PT" altLang="ko-KR" sz="1200" b="1" dirty="0">
                  <a:solidFill>
                    <a:schemeClr val="tx1">
                      <a:lumMod val="75000"/>
                      <a:lumOff val="25000"/>
                    </a:schemeClr>
                  </a:solidFill>
                </a:rPr>
                <a:t> </a:t>
              </a:r>
              <a:r>
                <a:rPr lang="pt-PT" altLang="ko-KR" sz="1200" b="1" dirty="0" err="1">
                  <a:solidFill>
                    <a:schemeClr val="tx1">
                      <a:lumMod val="75000"/>
                      <a:lumOff val="25000"/>
                    </a:schemeClr>
                  </a:solidFill>
                </a:rPr>
                <a:t>economical</a:t>
              </a:r>
              <a:r>
                <a:rPr lang="pt-PT" altLang="ko-KR" sz="1200" b="1" dirty="0">
                  <a:solidFill>
                    <a:schemeClr val="tx1">
                      <a:lumMod val="75000"/>
                      <a:lumOff val="25000"/>
                    </a:schemeClr>
                  </a:solidFill>
                </a:rPr>
                <a:t> </a:t>
              </a:r>
              <a:r>
                <a:rPr lang="pt-PT" altLang="ko-KR" sz="1200" b="1" dirty="0" err="1">
                  <a:solidFill>
                    <a:schemeClr val="tx1">
                      <a:lumMod val="75000"/>
                      <a:lumOff val="25000"/>
                    </a:schemeClr>
                  </a:solidFill>
                </a:rPr>
                <a:t>crisis</a:t>
              </a:r>
              <a:endParaRPr lang="ko-KR" altLang="en-US" sz="1200" b="1" dirty="0">
                <a:solidFill>
                  <a:schemeClr val="tx1">
                    <a:lumMod val="75000"/>
                    <a:lumOff val="25000"/>
                  </a:schemeClr>
                </a:solidFill>
              </a:endParaRPr>
            </a:p>
          </p:txBody>
        </p:sp>
        <p:sp>
          <p:nvSpPr>
            <p:cNvPr id="21" name="Rectangle 18">
              <a:extLst>
                <a:ext uri="{FF2B5EF4-FFF2-40B4-BE49-F238E27FC236}">
                  <a16:creationId xmlns:a16="http://schemas.microsoft.com/office/drawing/2014/main" id="{20711C3E-48B2-4808-A3FE-BBDEA0B6DEB1}"/>
                </a:ext>
              </a:extLst>
            </p:cNvPr>
            <p:cNvSpPr/>
            <p:nvPr/>
          </p:nvSpPr>
          <p:spPr>
            <a:xfrm>
              <a:off x="7141773" y="2045334"/>
              <a:ext cx="4421905" cy="461665"/>
            </a:xfrm>
            <a:prstGeom prst="rect">
              <a:avLst/>
            </a:prstGeom>
          </p:spPr>
          <p:txBody>
            <a:bodyPr wrap="square">
              <a:spAutoFit/>
            </a:bodyPr>
            <a:lstStyle/>
            <a:p>
              <a:r>
                <a:rPr lang="pt-PT" altLang="ko-KR" sz="1200" dirty="0">
                  <a:solidFill>
                    <a:schemeClr val="tx1">
                      <a:lumMod val="75000"/>
                      <a:lumOff val="25000"/>
                    </a:schemeClr>
                  </a:solidFill>
                  <a:cs typeface="Arial" pitchFamily="34" charset="0"/>
                </a:rPr>
                <a:t>T</a:t>
              </a:r>
              <a:r>
                <a:rPr lang="en-US" altLang="ko-KR" sz="1200" dirty="0">
                  <a:solidFill>
                    <a:schemeClr val="tx1">
                      <a:lumMod val="75000"/>
                      <a:lumOff val="25000"/>
                    </a:schemeClr>
                  </a:solidFill>
                  <a:cs typeface="Arial" pitchFamily="34" charset="0"/>
                </a:rPr>
                <a:t>he price have an unusual performance. During the crisis, the value doesn’t follow any price action patterns.</a:t>
              </a:r>
              <a:endParaRPr lang="en-US" altLang="ko-KR" sz="1200" dirty="0">
                <a:solidFill>
                  <a:schemeClr val="tx1">
                    <a:lumMod val="75000"/>
                    <a:lumOff val="25000"/>
                  </a:schemeClr>
                </a:solidFill>
              </a:endParaRPr>
            </a:p>
          </p:txBody>
        </p:sp>
      </p:grpSp>
      <p:grpSp>
        <p:nvGrpSpPr>
          <p:cNvPr id="22" name="그룹 9">
            <a:extLst>
              <a:ext uri="{FF2B5EF4-FFF2-40B4-BE49-F238E27FC236}">
                <a16:creationId xmlns:a16="http://schemas.microsoft.com/office/drawing/2014/main" id="{A9035BA1-E210-4183-9A5F-C319B6819FA9}"/>
              </a:ext>
            </a:extLst>
          </p:cNvPr>
          <p:cNvGrpSpPr/>
          <p:nvPr/>
        </p:nvGrpSpPr>
        <p:grpSpPr>
          <a:xfrm>
            <a:off x="7056704" y="4791563"/>
            <a:ext cx="4421906" cy="1144193"/>
            <a:chOff x="7141772" y="4536892"/>
            <a:chExt cx="4421906" cy="1144193"/>
          </a:xfrm>
        </p:grpSpPr>
        <p:sp>
          <p:nvSpPr>
            <p:cNvPr id="23" name="Rectangle 18">
              <a:extLst>
                <a:ext uri="{FF2B5EF4-FFF2-40B4-BE49-F238E27FC236}">
                  <a16:creationId xmlns:a16="http://schemas.microsoft.com/office/drawing/2014/main" id="{1F3C858E-93B2-4D5D-AFD4-C7F048F5323F}"/>
                </a:ext>
              </a:extLst>
            </p:cNvPr>
            <p:cNvSpPr/>
            <p:nvPr/>
          </p:nvSpPr>
          <p:spPr>
            <a:xfrm>
              <a:off x="7141772" y="4536892"/>
              <a:ext cx="4421905" cy="276999"/>
            </a:xfrm>
            <a:prstGeom prst="rect">
              <a:avLst/>
            </a:prstGeom>
          </p:spPr>
          <p:txBody>
            <a:bodyPr wrap="square">
              <a:spAutoFit/>
            </a:bodyPr>
            <a:lstStyle/>
            <a:p>
              <a:r>
                <a:rPr lang="pt-PT" altLang="ko-KR" sz="1200" b="1" dirty="0" err="1">
                  <a:solidFill>
                    <a:schemeClr val="tx1">
                      <a:lumMod val="75000"/>
                      <a:lumOff val="25000"/>
                    </a:schemeClr>
                  </a:solidFill>
                </a:rPr>
                <a:t>Bank</a:t>
              </a:r>
              <a:r>
                <a:rPr lang="pt-PT" altLang="ko-KR" sz="1200" b="1" dirty="0">
                  <a:solidFill>
                    <a:schemeClr val="tx1">
                      <a:lumMod val="75000"/>
                      <a:lumOff val="25000"/>
                    </a:schemeClr>
                  </a:solidFill>
                </a:rPr>
                <a:t> </a:t>
              </a:r>
              <a:r>
                <a:rPr lang="pt-PT" altLang="ko-KR" sz="1200" b="1" dirty="0" err="1">
                  <a:solidFill>
                    <a:schemeClr val="tx1">
                      <a:lumMod val="75000"/>
                      <a:lumOff val="25000"/>
                    </a:schemeClr>
                  </a:solidFill>
                </a:rPr>
                <a:t>intervention</a:t>
              </a:r>
              <a:r>
                <a:rPr lang="pt-PT" altLang="ko-KR" sz="1200" b="1" dirty="0">
                  <a:solidFill>
                    <a:schemeClr val="tx1">
                      <a:lumMod val="75000"/>
                      <a:lumOff val="25000"/>
                    </a:schemeClr>
                  </a:solidFill>
                </a:rPr>
                <a:t> </a:t>
              </a:r>
              <a:r>
                <a:rPr lang="pt-PT" altLang="ko-KR" sz="1200" b="1" dirty="0" err="1">
                  <a:solidFill>
                    <a:schemeClr val="tx1">
                      <a:lumMod val="75000"/>
                      <a:lumOff val="25000"/>
                    </a:schemeClr>
                  </a:solidFill>
                </a:rPr>
                <a:t>and</a:t>
              </a:r>
              <a:r>
                <a:rPr lang="pt-PT" altLang="ko-KR" sz="1200" b="1" dirty="0">
                  <a:solidFill>
                    <a:schemeClr val="tx1">
                      <a:lumMod val="75000"/>
                      <a:lumOff val="25000"/>
                    </a:schemeClr>
                  </a:solidFill>
                </a:rPr>
                <a:t> social </a:t>
              </a:r>
              <a:r>
                <a:rPr lang="pt-PT" altLang="ko-KR" sz="1200" b="1" dirty="0" err="1">
                  <a:solidFill>
                    <a:schemeClr val="tx1">
                      <a:lumMod val="75000"/>
                      <a:lumOff val="25000"/>
                    </a:schemeClr>
                  </a:solidFill>
                </a:rPr>
                <a:t>panic</a:t>
              </a:r>
              <a:endParaRPr lang="ko-KR" altLang="en-US" sz="1200" b="1" dirty="0">
                <a:solidFill>
                  <a:schemeClr val="tx1">
                    <a:lumMod val="75000"/>
                    <a:lumOff val="25000"/>
                  </a:schemeClr>
                </a:solidFill>
              </a:endParaRPr>
            </a:p>
          </p:txBody>
        </p:sp>
        <p:sp>
          <p:nvSpPr>
            <p:cNvPr id="24" name="Rectangle 18">
              <a:extLst>
                <a:ext uri="{FF2B5EF4-FFF2-40B4-BE49-F238E27FC236}">
                  <a16:creationId xmlns:a16="http://schemas.microsoft.com/office/drawing/2014/main" id="{9820FD1E-B5AD-44DF-9522-CDD41C3A6C57}"/>
                </a:ext>
              </a:extLst>
            </p:cNvPr>
            <p:cNvSpPr/>
            <p:nvPr/>
          </p:nvSpPr>
          <p:spPr>
            <a:xfrm>
              <a:off x="7141773" y="4850088"/>
              <a:ext cx="4421905" cy="830997"/>
            </a:xfrm>
            <a:prstGeom prst="rect">
              <a:avLst/>
            </a:prstGeom>
          </p:spPr>
          <p:txBody>
            <a:bodyPr wrap="square">
              <a:spAutoFit/>
            </a:bodyPr>
            <a:lstStyle/>
            <a:p>
              <a:r>
                <a:rPr lang="en-US" altLang="ko-KR" sz="1200" dirty="0">
                  <a:solidFill>
                    <a:schemeClr val="tx1">
                      <a:lumMod val="75000"/>
                      <a:lumOff val="25000"/>
                    </a:schemeClr>
                  </a:solidFill>
                  <a:cs typeface="Arial" pitchFamily="34" charset="0"/>
                </a:rPr>
                <a:t>In the beginning, the market is haunted by panic, that decrease after the banks intervention (FED) to salvage the economy. After this, people will realize that neither they or the banks have money making the price fall.</a:t>
              </a:r>
              <a:endParaRPr lang="en-US" altLang="ko-KR" sz="1200" dirty="0">
                <a:solidFill>
                  <a:schemeClr val="tx1">
                    <a:lumMod val="75000"/>
                    <a:lumOff val="25000"/>
                  </a:schemeClr>
                </a:solidFill>
              </a:endParaRPr>
            </a:p>
          </p:txBody>
        </p:sp>
      </p:grpSp>
      <p:sp>
        <p:nvSpPr>
          <p:cNvPr id="25" name="Oval Callout 11">
            <a:extLst>
              <a:ext uri="{FF2B5EF4-FFF2-40B4-BE49-F238E27FC236}">
                <a16:creationId xmlns:a16="http://schemas.microsoft.com/office/drawing/2014/main" id="{A63B6F9A-2AF9-4B5C-8D56-8A8BB3510E9E}"/>
              </a:ext>
            </a:extLst>
          </p:cNvPr>
          <p:cNvSpPr/>
          <p:nvPr/>
        </p:nvSpPr>
        <p:spPr>
          <a:xfrm rot="2892998">
            <a:off x="6018775" y="3134664"/>
            <a:ext cx="632898" cy="632898"/>
          </a:xfrm>
          <a:prstGeom prst="wedgeEllipseCallout">
            <a:avLst>
              <a:gd name="adj1" fmla="val -74202"/>
              <a:gd name="adj2" fmla="val 7298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26" name="Oval Callout 10">
            <a:extLst>
              <a:ext uri="{FF2B5EF4-FFF2-40B4-BE49-F238E27FC236}">
                <a16:creationId xmlns:a16="http://schemas.microsoft.com/office/drawing/2014/main" id="{2C1E1208-1BED-4F3B-9577-957AEE4E3175}"/>
              </a:ext>
            </a:extLst>
          </p:cNvPr>
          <p:cNvSpPr/>
          <p:nvPr/>
        </p:nvSpPr>
        <p:spPr>
          <a:xfrm rot="2224748">
            <a:off x="5984304" y="1702237"/>
            <a:ext cx="632898" cy="632898"/>
          </a:xfrm>
          <a:prstGeom prst="wedgeEllipseCallout">
            <a:avLst>
              <a:gd name="adj1" fmla="val -37346"/>
              <a:gd name="adj2" fmla="val 137921"/>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27" name="Oval Callout 11">
            <a:extLst>
              <a:ext uri="{FF2B5EF4-FFF2-40B4-BE49-F238E27FC236}">
                <a16:creationId xmlns:a16="http://schemas.microsoft.com/office/drawing/2014/main" id="{83494EC0-E9B7-49A6-9378-48D6580070D7}"/>
              </a:ext>
            </a:extLst>
          </p:cNvPr>
          <p:cNvSpPr/>
          <p:nvPr/>
        </p:nvSpPr>
        <p:spPr>
          <a:xfrm rot="2291371">
            <a:off x="6021228" y="4475114"/>
            <a:ext cx="632898" cy="632898"/>
          </a:xfrm>
          <a:prstGeom prst="wedgeEllipseCallout">
            <a:avLst>
              <a:gd name="adj1" fmla="val -105807"/>
              <a:gd name="adj2" fmla="val 5586"/>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28" name="Text Placeholder 1">
            <a:extLst>
              <a:ext uri="{FF2B5EF4-FFF2-40B4-BE49-F238E27FC236}">
                <a16:creationId xmlns:a16="http://schemas.microsoft.com/office/drawing/2014/main" id="{61E3CC40-8F66-4F92-845B-02C749DD3218}"/>
              </a:ext>
            </a:extLst>
          </p:cNvPr>
          <p:cNvSpPr txBox="1">
            <a:spLocks/>
          </p:cNvSpPr>
          <p:nvPr/>
        </p:nvSpPr>
        <p:spPr>
          <a:xfrm>
            <a:off x="5667884" y="17066"/>
            <a:ext cx="6524116" cy="724247"/>
          </a:xfrm>
          <a:custGeom>
            <a:avLst/>
            <a:gdLst>
              <a:gd name="connsiteX0" fmla="*/ 0 w 4427984"/>
              <a:gd name="connsiteY0" fmla="*/ 0 h 6866389"/>
              <a:gd name="connsiteX1" fmla="*/ 4427984 w 4427984"/>
              <a:gd name="connsiteY1" fmla="*/ 0 h 6866389"/>
              <a:gd name="connsiteX2" fmla="*/ 4427984 w 4427984"/>
              <a:gd name="connsiteY2" fmla="*/ 6866389 h 6866389"/>
              <a:gd name="connsiteX3" fmla="*/ 0 w 4427984"/>
              <a:gd name="connsiteY3" fmla="*/ 6866389 h 6866389"/>
              <a:gd name="connsiteX4" fmla="*/ 0 w 4427984"/>
              <a:gd name="connsiteY4" fmla="*/ 0 h 6866389"/>
              <a:gd name="connsiteX0" fmla="*/ 595618 w 4427984"/>
              <a:gd name="connsiteY0" fmla="*/ 0 h 6883167"/>
              <a:gd name="connsiteX1" fmla="*/ 4427984 w 4427984"/>
              <a:gd name="connsiteY1" fmla="*/ 16778 h 6883167"/>
              <a:gd name="connsiteX2" fmla="*/ 4427984 w 4427984"/>
              <a:gd name="connsiteY2" fmla="*/ 6883167 h 6883167"/>
              <a:gd name="connsiteX3" fmla="*/ 0 w 4427984"/>
              <a:gd name="connsiteY3" fmla="*/ 6883167 h 6883167"/>
              <a:gd name="connsiteX4" fmla="*/ 595618 w 4427984"/>
              <a:gd name="connsiteY4" fmla="*/ 0 h 6883167"/>
              <a:gd name="connsiteX0" fmla="*/ 1258348 w 5090714"/>
              <a:gd name="connsiteY0" fmla="*/ 0 h 6883167"/>
              <a:gd name="connsiteX1" fmla="*/ 5090714 w 5090714"/>
              <a:gd name="connsiteY1" fmla="*/ 16778 h 6883167"/>
              <a:gd name="connsiteX2" fmla="*/ 5090714 w 5090714"/>
              <a:gd name="connsiteY2" fmla="*/ 6883167 h 6883167"/>
              <a:gd name="connsiteX3" fmla="*/ 0 w 5090714"/>
              <a:gd name="connsiteY3" fmla="*/ 6874779 h 6883167"/>
              <a:gd name="connsiteX4" fmla="*/ 1258348 w 5090714"/>
              <a:gd name="connsiteY4" fmla="*/ 0 h 6883167"/>
              <a:gd name="connsiteX0" fmla="*/ 1493240 w 5090714"/>
              <a:gd name="connsiteY0" fmla="*/ 0 h 6883167"/>
              <a:gd name="connsiteX1" fmla="*/ 5090714 w 5090714"/>
              <a:gd name="connsiteY1" fmla="*/ 16778 h 6883167"/>
              <a:gd name="connsiteX2" fmla="*/ 5090714 w 5090714"/>
              <a:gd name="connsiteY2" fmla="*/ 6883167 h 6883167"/>
              <a:gd name="connsiteX3" fmla="*/ 0 w 5090714"/>
              <a:gd name="connsiteY3" fmla="*/ 6874779 h 6883167"/>
              <a:gd name="connsiteX4" fmla="*/ 1493240 w 5090714"/>
              <a:gd name="connsiteY4" fmla="*/ 0 h 6883167"/>
              <a:gd name="connsiteX0" fmla="*/ 1459684 w 5090714"/>
              <a:gd name="connsiteY0" fmla="*/ 0 h 6866389"/>
              <a:gd name="connsiteX1" fmla="*/ 5090714 w 5090714"/>
              <a:gd name="connsiteY1" fmla="*/ 0 h 6866389"/>
              <a:gd name="connsiteX2" fmla="*/ 5090714 w 5090714"/>
              <a:gd name="connsiteY2" fmla="*/ 6866389 h 6866389"/>
              <a:gd name="connsiteX3" fmla="*/ 0 w 5090714"/>
              <a:gd name="connsiteY3" fmla="*/ 6858001 h 6866389"/>
              <a:gd name="connsiteX4" fmla="*/ 1459684 w 5090714"/>
              <a:gd name="connsiteY4" fmla="*/ 0 h 6866389"/>
              <a:gd name="connsiteX0" fmla="*/ 1711354 w 5090714"/>
              <a:gd name="connsiteY0" fmla="*/ 0 h 6874778"/>
              <a:gd name="connsiteX1" fmla="*/ 5090714 w 5090714"/>
              <a:gd name="connsiteY1" fmla="*/ 8389 h 6874778"/>
              <a:gd name="connsiteX2" fmla="*/ 5090714 w 5090714"/>
              <a:gd name="connsiteY2" fmla="*/ 6874778 h 6874778"/>
              <a:gd name="connsiteX3" fmla="*/ 0 w 5090714"/>
              <a:gd name="connsiteY3" fmla="*/ 6866390 h 6874778"/>
              <a:gd name="connsiteX4" fmla="*/ 1711354 w 5090714"/>
              <a:gd name="connsiteY4" fmla="*/ 0 h 6874778"/>
              <a:gd name="connsiteX0" fmla="*/ 1937857 w 5317217"/>
              <a:gd name="connsiteY0" fmla="*/ 0 h 6874779"/>
              <a:gd name="connsiteX1" fmla="*/ 5317217 w 5317217"/>
              <a:gd name="connsiteY1" fmla="*/ 8389 h 6874779"/>
              <a:gd name="connsiteX2" fmla="*/ 5317217 w 5317217"/>
              <a:gd name="connsiteY2" fmla="*/ 6874778 h 6874779"/>
              <a:gd name="connsiteX3" fmla="*/ 0 w 5317217"/>
              <a:gd name="connsiteY3" fmla="*/ 6874779 h 6874779"/>
              <a:gd name="connsiteX4" fmla="*/ 1937857 w 5317217"/>
              <a:gd name="connsiteY4" fmla="*/ 0 h 6874779"/>
              <a:gd name="connsiteX0" fmla="*/ 1280632 w 5317217"/>
              <a:gd name="connsiteY0" fmla="*/ 10661 h 6866390"/>
              <a:gd name="connsiteX1" fmla="*/ 5317217 w 5317217"/>
              <a:gd name="connsiteY1" fmla="*/ 0 h 6866390"/>
              <a:gd name="connsiteX2" fmla="*/ 5317217 w 5317217"/>
              <a:gd name="connsiteY2" fmla="*/ 6866389 h 6866390"/>
              <a:gd name="connsiteX3" fmla="*/ 0 w 5317217"/>
              <a:gd name="connsiteY3" fmla="*/ 6866390 h 6866390"/>
              <a:gd name="connsiteX4" fmla="*/ 1280632 w 5317217"/>
              <a:gd name="connsiteY4" fmla="*/ 10661 h 6866390"/>
              <a:gd name="connsiteX0" fmla="*/ 1280632 w 5317217"/>
              <a:gd name="connsiteY0" fmla="*/ 1136 h 6866390"/>
              <a:gd name="connsiteX1" fmla="*/ 5317217 w 5317217"/>
              <a:gd name="connsiteY1" fmla="*/ 0 h 6866390"/>
              <a:gd name="connsiteX2" fmla="*/ 5317217 w 5317217"/>
              <a:gd name="connsiteY2" fmla="*/ 6866389 h 6866390"/>
              <a:gd name="connsiteX3" fmla="*/ 0 w 5317217"/>
              <a:gd name="connsiteY3" fmla="*/ 6866390 h 6866390"/>
              <a:gd name="connsiteX4" fmla="*/ 1280632 w 5317217"/>
              <a:gd name="connsiteY4" fmla="*/ 1136 h 6866390"/>
              <a:gd name="connsiteX0" fmla="*/ 1413982 w 5450567"/>
              <a:gd name="connsiteY0" fmla="*/ 1136 h 6866390"/>
              <a:gd name="connsiteX1" fmla="*/ 5450567 w 5450567"/>
              <a:gd name="connsiteY1" fmla="*/ 0 h 6866390"/>
              <a:gd name="connsiteX2" fmla="*/ 5450567 w 5450567"/>
              <a:gd name="connsiteY2" fmla="*/ 6866389 h 6866390"/>
              <a:gd name="connsiteX3" fmla="*/ 0 w 5450567"/>
              <a:gd name="connsiteY3" fmla="*/ 6866390 h 6866390"/>
              <a:gd name="connsiteX4" fmla="*/ 1413982 w 5450567"/>
              <a:gd name="connsiteY4" fmla="*/ 1136 h 68663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50567" h="6866390">
                <a:moveTo>
                  <a:pt x="1413982" y="1136"/>
                </a:moveTo>
                <a:lnTo>
                  <a:pt x="5450567" y="0"/>
                </a:lnTo>
                <a:lnTo>
                  <a:pt x="5450567" y="6866389"/>
                </a:lnTo>
                <a:lnTo>
                  <a:pt x="0" y="6866390"/>
                </a:lnTo>
                <a:lnTo>
                  <a:pt x="1413982" y="1136"/>
                </a:lnTo>
                <a:close/>
              </a:path>
            </a:pathLst>
          </a:custGeom>
          <a:solidFill>
            <a:schemeClr val="bg1">
              <a:lumMod val="95000"/>
            </a:schemeClr>
          </a:solidFill>
          <a:ln w="25400">
            <a:noFill/>
          </a:ln>
          <a:effectLst/>
        </p:spPr>
        <p:txBody>
          <a:bodyPr anchor="ctr"/>
          <a:lstStyle>
            <a:lvl1pPr marL="0" indent="0" algn="ctr" defTabSz="914400" rtl="0" eaLnBrk="1" latinLnBrk="0" hangingPunct="1">
              <a:lnSpc>
                <a:spcPct val="90000"/>
              </a:lnSpc>
              <a:spcBef>
                <a:spcPts val="1000"/>
              </a:spcBef>
              <a:buFontTx/>
              <a:buNone/>
              <a:defRPr sz="12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Arial Nova Light" panose="020B0304020202020204" pitchFamily="34" charset="0"/>
              </a:rPr>
              <a:t>Financial Analysis</a:t>
            </a:r>
          </a:p>
          <a:p>
            <a:r>
              <a:rPr lang="en-US" sz="2000" dirty="0">
                <a:latin typeface="Arial Nova Light" panose="020B0304020202020204" pitchFamily="34" charset="0"/>
              </a:rPr>
              <a:t>Effects of previous crisis</a:t>
            </a:r>
          </a:p>
        </p:txBody>
      </p:sp>
    </p:spTree>
    <p:extLst>
      <p:ext uri="{BB962C8B-B14F-4D97-AF65-F5344CB8AC3E}">
        <p14:creationId xmlns:p14="http://schemas.microsoft.com/office/powerpoint/2010/main" val="16931041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Callout 10">
            <a:extLst>
              <a:ext uri="{FF2B5EF4-FFF2-40B4-BE49-F238E27FC236}">
                <a16:creationId xmlns:a16="http://schemas.microsoft.com/office/drawing/2014/main" id="{CCD2518C-A594-4E69-B0A6-74751D5E837C}"/>
              </a:ext>
            </a:extLst>
          </p:cNvPr>
          <p:cNvSpPr/>
          <p:nvPr/>
        </p:nvSpPr>
        <p:spPr>
          <a:xfrm rot="1639528">
            <a:off x="6299340" y="1889524"/>
            <a:ext cx="632898" cy="632898"/>
          </a:xfrm>
          <a:prstGeom prst="wedgeEllipseCallout">
            <a:avLst>
              <a:gd name="adj1" fmla="val -37346"/>
              <a:gd name="adj2" fmla="val 137921"/>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5" name="Oval Callout 11">
            <a:extLst>
              <a:ext uri="{FF2B5EF4-FFF2-40B4-BE49-F238E27FC236}">
                <a16:creationId xmlns:a16="http://schemas.microsoft.com/office/drawing/2014/main" id="{1F5E2AAB-CD65-4F4F-B1B2-06F60A754D7A}"/>
              </a:ext>
            </a:extLst>
          </p:cNvPr>
          <p:cNvSpPr/>
          <p:nvPr/>
        </p:nvSpPr>
        <p:spPr>
          <a:xfrm rot="2892998">
            <a:off x="6299341" y="3396663"/>
            <a:ext cx="632898" cy="632898"/>
          </a:xfrm>
          <a:prstGeom prst="wedgeEllipseCallout">
            <a:avLst>
              <a:gd name="adj1" fmla="val -74202"/>
              <a:gd name="adj2" fmla="val 7298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grpSp>
        <p:nvGrpSpPr>
          <p:cNvPr id="10" name="그룹 9">
            <a:extLst>
              <a:ext uri="{FF2B5EF4-FFF2-40B4-BE49-F238E27FC236}">
                <a16:creationId xmlns:a16="http://schemas.microsoft.com/office/drawing/2014/main" id="{5163F95E-CC7D-454A-A1E1-9601D216F9B2}"/>
              </a:ext>
            </a:extLst>
          </p:cNvPr>
          <p:cNvGrpSpPr/>
          <p:nvPr/>
        </p:nvGrpSpPr>
        <p:grpSpPr>
          <a:xfrm>
            <a:off x="7141774" y="1720282"/>
            <a:ext cx="4421905" cy="971384"/>
            <a:chOff x="7141773" y="1720281"/>
            <a:chExt cx="4421905" cy="971384"/>
          </a:xfrm>
        </p:grpSpPr>
        <p:sp>
          <p:nvSpPr>
            <p:cNvPr id="11" name="Rectangle 18">
              <a:extLst>
                <a:ext uri="{FF2B5EF4-FFF2-40B4-BE49-F238E27FC236}">
                  <a16:creationId xmlns:a16="http://schemas.microsoft.com/office/drawing/2014/main" id="{5341B7EC-8AF2-4999-AD57-EAE3C4126043}"/>
                </a:ext>
              </a:extLst>
            </p:cNvPr>
            <p:cNvSpPr/>
            <p:nvPr/>
          </p:nvSpPr>
          <p:spPr>
            <a:xfrm>
              <a:off x="7141773" y="1720281"/>
              <a:ext cx="4421905" cy="276999"/>
            </a:xfrm>
            <a:prstGeom prst="rect">
              <a:avLst/>
            </a:prstGeom>
          </p:spPr>
          <p:txBody>
            <a:bodyPr wrap="square">
              <a:spAutoFit/>
            </a:bodyPr>
            <a:lstStyle/>
            <a:p>
              <a:r>
                <a:rPr lang="pt-PT" altLang="ko-KR" sz="1200" b="1" dirty="0" err="1">
                  <a:solidFill>
                    <a:schemeClr val="tx1">
                      <a:lumMod val="75000"/>
                      <a:lumOff val="25000"/>
                    </a:schemeClr>
                  </a:solidFill>
                </a:rPr>
                <a:t>Same</a:t>
              </a:r>
              <a:r>
                <a:rPr lang="pt-PT" altLang="ko-KR" sz="1200" b="1" dirty="0">
                  <a:solidFill>
                    <a:schemeClr val="tx1">
                      <a:lumMod val="75000"/>
                      <a:lumOff val="25000"/>
                    </a:schemeClr>
                  </a:solidFill>
                </a:rPr>
                <a:t> </a:t>
              </a:r>
              <a:r>
                <a:rPr lang="pt-PT" altLang="ko-KR" sz="1200" b="1" dirty="0" err="1">
                  <a:solidFill>
                    <a:schemeClr val="tx1">
                      <a:lumMod val="75000"/>
                      <a:lumOff val="25000"/>
                    </a:schemeClr>
                  </a:solidFill>
                </a:rPr>
                <a:t>trend</a:t>
              </a:r>
              <a:r>
                <a:rPr lang="pt-PT" altLang="ko-KR" sz="1200" b="1" dirty="0">
                  <a:solidFill>
                    <a:schemeClr val="tx1">
                      <a:lumMod val="75000"/>
                      <a:lumOff val="25000"/>
                    </a:schemeClr>
                  </a:solidFill>
                </a:rPr>
                <a:t> as </a:t>
              </a:r>
              <a:r>
                <a:rPr lang="pt-PT" altLang="ko-KR" sz="1200" b="1" dirty="0" err="1">
                  <a:solidFill>
                    <a:schemeClr val="tx1">
                      <a:lumMod val="75000"/>
                      <a:lumOff val="25000"/>
                    </a:schemeClr>
                  </a:solidFill>
                </a:rPr>
                <a:t>the</a:t>
              </a:r>
              <a:r>
                <a:rPr lang="pt-PT" altLang="ko-KR" sz="1200" b="1" dirty="0">
                  <a:solidFill>
                    <a:schemeClr val="tx1">
                      <a:lumMod val="75000"/>
                      <a:lumOff val="25000"/>
                    </a:schemeClr>
                  </a:solidFill>
                </a:rPr>
                <a:t> </a:t>
              </a:r>
              <a:r>
                <a:rPr lang="pt-PT" altLang="ko-KR" sz="1200" b="1" dirty="0" err="1">
                  <a:solidFill>
                    <a:schemeClr val="tx1">
                      <a:lumMod val="75000"/>
                      <a:lumOff val="25000"/>
                    </a:schemeClr>
                  </a:solidFill>
                </a:rPr>
                <a:t>previous</a:t>
              </a:r>
              <a:r>
                <a:rPr lang="pt-PT" altLang="ko-KR" sz="1200" b="1" dirty="0">
                  <a:solidFill>
                    <a:schemeClr val="tx1">
                      <a:lumMod val="75000"/>
                      <a:lumOff val="25000"/>
                    </a:schemeClr>
                  </a:solidFill>
                </a:rPr>
                <a:t> </a:t>
              </a:r>
              <a:r>
                <a:rPr lang="pt-PT" altLang="ko-KR" sz="1200" b="1" dirty="0" err="1">
                  <a:solidFill>
                    <a:schemeClr val="tx1">
                      <a:lumMod val="75000"/>
                      <a:lumOff val="25000"/>
                    </a:schemeClr>
                  </a:solidFill>
                </a:rPr>
                <a:t>periods</a:t>
              </a:r>
              <a:r>
                <a:rPr lang="pt-PT" altLang="ko-KR" sz="1200" b="1" dirty="0">
                  <a:solidFill>
                    <a:schemeClr val="tx1">
                      <a:lumMod val="75000"/>
                      <a:lumOff val="25000"/>
                    </a:schemeClr>
                  </a:solidFill>
                </a:rPr>
                <a:t> </a:t>
              </a:r>
              <a:endParaRPr lang="ko-KR" altLang="en-US" sz="1200" b="1" dirty="0">
                <a:solidFill>
                  <a:schemeClr val="tx1">
                    <a:lumMod val="75000"/>
                    <a:lumOff val="25000"/>
                  </a:schemeClr>
                </a:solidFill>
              </a:endParaRPr>
            </a:p>
          </p:txBody>
        </p:sp>
        <p:sp>
          <p:nvSpPr>
            <p:cNvPr id="12" name="Rectangle 18">
              <a:extLst>
                <a:ext uri="{FF2B5EF4-FFF2-40B4-BE49-F238E27FC236}">
                  <a16:creationId xmlns:a16="http://schemas.microsoft.com/office/drawing/2014/main" id="{AF10C467-8BE5-46D4-9310-606F4B1A96A7}"/>
                </a:ext>
              </a:extLst>
            </p:cNvPr>
            <p:cNvSpPr/>
            <p:nvPr/>
          </p:nvSpPr>
          <p:spPr>
            <a:xfrm>
              <a:off x="7141773" y="2045334"/>
              <a:ext cx="4421905" cy="646331"/>
            </a:xfrm>
            <a:prstGeom prst="rect">
              <a:avLst/>
            </a:prstGeom>
          </p:spPr>
          <p:txBody>
            <a:bodyPr wrap="square">
              <a:spAutoFit/>
            </a:bodyPr>
            <a:lstStyle/>
            <a:p>
              <a:r>
                <a:rPr lang="en-US" altLang="ko-KR" sz="1200" dirty="0">
                  <a:solidFill>
                    <a:schemeClr val="tx1">
                      <a:lumMod val="75000"/>
                      <a:lumOff val="25000"/>
                    </a:schemeClr>
                  </a:solidFill>
                  <a:cs typeface="Arial" pitchFamily="34" charset="0"/>
                </a:rPr>
                <a:t>The behavior of the index don’t have a lot of volatility. When crisis hit, the Dollar loses value compared to other currencies and slowly makes the ground up again  </a:t>
              </a:r>
              <a:endParaRPr lang="en-US" altLang="ko-KR" sz="1200" dirty="0">
                <a:solidFill>
                  <a:schemeClr val="tx1">
                    <a:lumMod val="75000"/>
                    <a:lumOff val="25000"/>
                  </a:schemeClr>
                </a:solidFill>
              </a:endParaRPr>
            </a:p>
          </p:txBody>
        </p:sp>
      </p:grpSp>
      <p:grpSp>
        <p:nvGrpSpPr>
          <p:cNvPr id="13" name="그룹 8">
            <a:extLst>
              <a:ext uri="{FF2B5EF4-FFF2-40B4-BE49-F238E27FC236}">
                <a16:creationId xmlns:a16="http://schemas.microsoft.com/office/drawing/2014/main" id="{CEB96472-CCF9-48CE-9CBF-E994912158BE}"/>
              </a:ext>
            </a:extLst>
          </p:cNvPr>
          <p:cNvGrpSpPr/>
          <p:nvPr/>
        </p:nvGrpSpPr>
        <p:grpSpPr>
          <a:xfrm>
            <a:off x="7141774" y="3266290"/>
            <a:ext cx="4421905" cy="786718"/>
            <a:chOff x="7141773" y="2848382"/>
            <a:chExt cx="4421905" cy="786718"/>
          </a:xfrm>
        </p:grpSpPr>
        <p:sp>
          <p:nvSpPr>
            <p:cNvPr id="14" name="Rectangle 18">
              <a:extLst>
                <a:ext uri="{FF2B5EF4-FFF2-40B4-BE49-F238E27FC236}">
                  <a16:creationId xmlns:a16="http://schemas.microsoft.com/office/drawing/2014/main" id="{6309F62C-2EB8-44B5-B09C-298CE1E4FB43}"/>
                </a:ext>
              </a:extLst>
            </p:cNvPr>
            <p:cNvSpPr/>
            <p:nvPr/>
          </p:nvSpPr>
          <p:spPr>
            <a:xfrm>
              <a:off x="7141773" y="2848382"/>
              <a:ext cx="4421905" cy="276999"/>
            </a:xfrm>
            <a:prstGeom prst="rect">
              <a:avLst/>
            </a:prstGeom>
          </p:spPr>
          <p:txBody>
            <a:bodyPr wrap="square">
              <a:spAutoFit/>
            </a:bodyPr>
            <a:lstStyle/>
            <a:p>
              <a:r>
                <a:rPr lang="en-US" altLang="ko-KR" sz="1200" b="1" dirty="0">
                  <a:solidFill>
                    <a:schemeClr val="tx1">
                      <a:lumMod val="75000"/>
                      <a:lumOff val="25000"/>
                    </a:schemeClr>
                  </a:solidFill>
                </a:rPr>
                <a:t>Downwards trend already over</a:t>
              </a:r>
              <a:endParaRPr lang="ko-KR" altLang="en-US" sz="1200" b="1" dirty="0">
                <a:solidFill>
                  <a:schemeClr val="tx1">
                    <a:lumMod val="75000"/>
                    <a:lumOff val="25000"/>
                  </a:schemeClr>
                </a:solidFill>
              </a:endParaRPr>
            </a:p>
          </p:txBody>
        </p:sp>
        <p:sp>
          <p:nvSpPr>
            <p:cNvPr id="15" name="Rectangle 18">
              <a:extLst>
                <a:ext uri="{FF2B5EF4-FFF2-40B4-BE49-F238E27FC236}">
                  <a16:creationId xmlns:a16="http://schemas.microsoft.com/office/drawing/2014/main" id="{22E7CF84-DEE4-4963-AC9C-E3DC51DEDCA8}"/>
                </a:ext>
              </a:extLst>
            </p:cNvPr>
            <p:cNvSpPr/>
            <p:nvPr/>
          </p:nvSpPr>
          <p:spPr>
            <a:xfrm>
              <a:off x="7141773" y="3173435"/>
              <a:ext cx="4421905" cy="461665"/>
            </a:xfrm>
            <a:prstGeom prst="rect">
              <a:avLst/>
            </a:prstGeom>
          </p:spPr>
          <p:txBody>
            <a:bodyPr wrap="square">
              <a:spAutoFit/>
            </a:bodyPr>
            <a:lstStyle/>
            <a:p>
              <a:r>
                <a:rPr lang="en-US" altLang="ko-KR" sz="1200" dirty="0">
                  <a:solidFill>
                    <a:schemeClr val="tx1">
                      <a:lumMod val="75000"/>
                      <a:lumOff val="25000"/>
                    </a:schemeClr>
                  </a:solidFill>
                  <a:cs typeface="Arial" pitchFamily="34" charset="0"/>
                </a:rPr>
                <a:t>After a sharp decrease in value the US Dollar will slowly increase the value – Good time to buy it ;)</a:t>
              </a:r>
              <a:endParaRPr lang="en-US" altLang="ko-KR" sz="1200" dirty="0">
                <a:solidFill>
                  <a:schemeClr val="tx1">
                    <a:lumMod val="75000"/>
                    <a:lumOff val="25000"/>
                  </a:schemeClr>
                </a:solidFill>
              </a:endParaRPr>
            </a:p>
          </p:txBody>
        </p:sp>
      </p:grpSp>
      <p:sp>
        <p:nvSpPr>
          <p:cNvPr id="19" name="Oval Callout 11">
            <a:extLst>
              <a:ext uri="{FF2B5EF4-FFF2-40B4-BE49-F238E27FC236}">
                <a16:creationId xmlns:a16="http://schemas.microsoft.com/office/drawing/2014/main" id="{3BF0A70E-68DE-42AC-9A74-5E4C009FBE06}"/>
              </a:ext>
            </a:extLst>
          </p:cNvPr>
          <p:cNvSpPr/>
          <p:nvPr/>
        </p:nvSpPr>
        <p:spPr>
          <a:xfrm rot="2291371">
            <a:off x="6281374" y="4847145"/>
            <a:ext cx="632898" cy="632898"/>
          </a:xfrm>
          <a:prstGeom prst="wedgeEllipseCallout">
            <a:avLst>
              <a:gd name="adj1" fmla="val -105807"/>
              <a:gd name="adj2" fmla="val 5586"/>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grpSp>
        <p:nvGrpSpPr>
          <p:cNvPr id="20" name="그룹 7">
            <a:extLst>
              <a:ext uri="{FF2B5EF4-FFF2-40B4-BE49-F238E27FC236}">
                <a16:creationId xmlns:a16="http://schemas.microsoft.com/office/drawing/2014/main" id="{E9E4A044-606B-475D-9B25-C6950E13050A}"/>
              </a:ext>
            </a:extLst>
          </p:cNvPr>
          <p:cNvGrpSpPr/>
          <p:nvPr/>
        </p:nvGrpSpPr>
        <p:grpSpPr>
          <a:xfrm>
            <a:off x="7141774" y="5059501"/>
            <a:ext cx="4421905" cy="786718"/>
            <a:chOff x="7141773" y="3851193"/>
            <a:chExt cx="4421905" cy="786718"/>
          </a:xfrm>
        </p:grpSpPr>
        <p:sp>
          <p:nvSpPr>
            <p:cNvPr id="21" name="Rectangle 18">
              <a:extLst>
                <a:ext uri="{FF2B5EF4-FFF2-40B4-BE49-F238E27FC236}">
                  <a16:creationId xmlns:a16="http://schemas.microsoft.com/office/drawing/2014/main" id="{ABEBAE4F-EB2C-4F77-9797-E57B8BB689DE}"/>
                </a:ext>
              </a:extLst>
            </p:cNvPr>
            <p:cNvSpPr/>
            <p:nvPr/>
          </p:nvSpPr>
          <p:spPr>
            <a:xfrm>
              <a:off x="7141773" y="3851193"/>
              <a:ext cx="4421905" cy="276999"/>
            </a:xfrm>
            <a:prstGeom prst="rect">
              <a:avLst/>
            </a:prstGeom>
          </p:spPr>
          <p:txBody>
            <a:bodyPr wrap="square">
              <a:spAutoFit/>
            </a:bodyPr>
            <a:lstStyle/>
            <a:p>
              <a:r>
                <a:rPr lang="pt-PT" altLang="ko-KR" sz="1200" b="1" dirty="0">
                  <a:solidFill>
                    <a:schemeClr val="tx1">
                      <a:lumMod val="75000"/>
                      <a:lumOff val="25000"/>
                    </a:schemeClr>
                  </a:solidFill>
                </a:rPr>
                <a:t>I</a:t>
              </a:r>
              <a:r>
                <a:rPr lang="en-US" altLang="ko-KR" sz="1200" b="1" dirty="0">
                  <a:solidFill>
                    <a:schemeClr val="tx1">
                      <a:lumMod val="75000"/>
                      <a:lumOff val="25000"/>
                    </a:schemeClr>
                  </a:solidFill>
                </a:rPr>
                <a:t>t’s all the way up now!</a:t>
              </a:r>
              <a:endParaRPr lang="ko-KR" altLang="en-US" sz="1200" b="1" dirty="0">
                <a:solidFill>
                  <a:schemeClr val="tx1">
                    <a:lumMod val="75000"/>
                    <a:lumOff val="25000"/>
                  </a:schemeClr>
                </a:solidFill>
              </a:endParaRPr>
            </a:p>
          </p:txBody>
        </p:sp>
        <p:sp>
          <p:nvSpPr>
            <p:cNvPr id="22" name="Rectangle 18">
              <a:extLst>
                <a:ext uri="{FF2B5EF4-FFF2-40B4-BE49-F238E27FC236}">
                  <a16:creationId xmlns:a16="http://schemas.microsoft.com/office/drawing/2014/main" id="{8A2E6FF6-CB69-4205-AA89-DA43EA89289F}"/>
                </a:ext>
              </a:extLst>
            </p:cNvPr>
            <p:cNvSpPr/>
            <p:nvPr/>
          </p:nvSpPr>
          <p:spPr>
            <a:xfrm>
              <a:off x="7141773" y="4176246"/>
              <a:ext cx="4421905" cy="461665"/>
            </a:xfrm>
            <a:prstGeom prst="rect">
              <a:avLst/>
            </a:prstGeom>
          </p:spPr>
          <p:txBody>
            <a:bodyPr wrap="square">
              <a:spAutoFit/>
            </a:bodyPr>
            <a:lstStyle/>
            <a:p>
              <a:r>
                <a:rPr lang="en-US" altLang="ko-KR" sz="1200" dirty="0">
                  <a:solidFill>
                    <a:schemeClr val="tx1">
                      <a:lumMod val="75000"/>
                      <a:lumOff val="25000"/>
                    </a:schemeClr>
                  </a:solidFill>
                  <a:cs typeface="Arial" pitchFamily="34" charset="0"/>
                </a:rPr>
                <a:t>After the storm comes the calm. With a decrease in volatility the index will rise make the investors happy again</a:t>
              </a:r>
              <a:endParaRPr lang="en-US" altLang="ko-KR" sz="1200" dirty="0">
                <a:solidFill>
                  <a:schemeClr val="tx1">
                    <a:lumMod val="75000"/>
                    <a:lumOff val="25000"/>
                  </a:schemeClr>
                </a:solidFill>
              </a:endParaRPr>
            </a:p>
          </p:txBody>
        </p:sp>
      </p:grpSp>
      <p:sp>
        <p:nvSpPr>
          <p:cNvPr id="24" name="Picture Placeholder 23">
            <a:extLst>
              <a:ext uri="{FF2B5EF4-FFF2-40B4-BE49-F238E27FC236}">
                <a16:creationId xmlns:a16="http://schemas.microsoft.com/office/drawing/2014/main" id="{D94AB20F-61C9-44B8-BDDC-915EDD285C86}"/>
              </a:ext>
            </a:extLst>
          </p:cNvPr>
          <p:cNvSpPr>
            <a:spLocks noGrp="1"/>
          </p:cNvSpPr>
          <p:nvPr>
            <p:ph type="pic" sz="quarter" idx="14"/>
          </p:nvPr>
        </p:nvSpPr>
        <p:spPr/>
      </p:sp>
      <p:pic>
        <p:nvPicPr>
          <p:cNvPr id="26" name="Picture 25" descr="A screenshot of a map&#10;&#10;Description automatically generated">
            <a:extLst>
              <a:ext uri="{FF2B5EF4-FFF2-40B4-BE49-F238E27FC236}">
                <a16:creationId xmlns:a16="http://schemas.microsoft.com/office/drawing/2014/main" id="{EF38A86F-13CE-4A17-B173-CEF193DFB73D}"/>
              </a:ext>
            </a:extLst>
          </p:cNvPr>
          <p:cNvPicPr>
            <a:picLocks noChangeAspect="1"/>
          </p:cNvPicPr>
          <p:nvPr/>
        </p:nvPicPr>
        <p:blipFill rotWithShape="1">
          <a:blip r:embed="rId2">
            <a:extLst>
              <a:ext uri="{28A0092B-C50C-407E-A947-70E740481C1C}">
                <a14:useLocalDpi xmlns:a14="http://schemas.microsoft.com/office/drawing/2010/main" val="0"/>
              </a:ext>
            </a:extLst>
          </a:blip>
          <a:srcRect l="7054" t="7838" r="10716" b="7684"/>
          <a:stretch/>
        </p:blipFill>
        <p:spPr>
          <a:xfrm>
            <a:off x="1252438" y="2587659"/>
            <a:ext cx="3979355" cy="2384739"/>
          </a:xfrm>
          <a:prstGeom prst="rect">
            <a:avLst/>
          </a:prstGeom>
        </p:spPr>
      </p:pic>
      <p:sp>
        <p:nvSpPr>
          <p:cNvPr id="23" name="Text Placeholder 1">
            <a:extLst>
              <a:ext uri="{FF2B5EF4-FFF2-40B4-BE49-F238E27FC236}">
                <a16:creationId xmlns:a16="http://schemas.microsoft.com/office/drawing/2014/main" id="{96B44DF0-C53C-4752-94BD-88A06F1BF8C0}"/>
              </a:ext>
            </a:extLst>
          </p:cNvPr>
          <p:cNvSpPr txBox="1">
            <a:spLocks/>
          </p:cNvSpPr>
          <p:nvPr/>
        </p:nvSpPr>
        <p:spPr>
          <a:xfrm>
            <a:off x="309401" y="444908"/>
            <a:ext cx="11573197" cy="724247"/>
          </a:xfrm>
          <a:custGeom>
            <a:avLst/>
            <a:gdLst>
              <a:gd name="connsiteX0" fmla="*/ 0 w 4427984"/>
              <a:gd name="connsiteY0" fmla="*/ 0 h 6866389"/>
              <a:gd name="connsiteX1" fmla="*/ 4427984 w 4427984"/>
              <a:gd name="connsiteY1" fmla="*/ 0 h 6866389"/>
              <a:gd name="connsiteX2" fmla="*/ 4427984 w 4427984"/>
              <a:gd name="connsiteY2" fmla="*/ 6866389 h 6866389"/>
              <a:gd name="connsiteX3" fmla="*/ 0 w 4427984"/>
              <a:gd name="connsiteY3" fmla="*/ 6866389 h 6866389"/>
              <a:gd name="connsiteX4" fmla="*/ 0 w 4427984"/>
              <a:gd name="connsiteY4" fmla="*/ 0 h 6866389"/>
              <a:gd name="connsiteX0" fmla="*/ 595618 w 4427984"/>
              <a:gd name="connsiteY0" fmla="*/ 0 h 6883167"/>
              <a:gd name="connsiteX1" fmla="*/ 4427984 w 4427984"/>
              <a:gd name="connsiteY1" fmla="*/ 16778 h 6883167"/>
              <a:gd name="connsiteX2" fmla="*/ 4427984 w 4427984"/>
              <a:gd name="connsiteY2" fmla="*/ 6883167 h 6883167"/>
              <a:gd name="connsiteX3" fmla="*/ 0 w 4427984"/>
              <a:gd name="connsiteY3" fmla="*/ 6883167 h 6883167"/>
              <a:gd name="connsiteX4" fmla="*/ 595618 w 4427984"/>
              <a:gd name="connsiteY4" fmla="*/ 0 h 6883167"/>
              <a:gd name="connsiteX0" fmla="*/ 1258348 w 5090714"/>
              <a:gd name="connsiteY0" fmla="*/ 0 h 6883167"/>
              <a:gd name="connsiteX1" fmla="*/ 5090714 w 5090714"/>
              <a:gd name="connsiteY1" fmla="*/ 16778 h 6883167"/>
              <a:gd name="connsiteX2" fmla="*/ 5090714 w 5090714"/>
              <a:gd name="connsiteY2" fmla="*/ 6883167 h 6883167"/>
              <a:gd name="connsiteX3" fmla="*/ 0 w 5090714"/>
              <a:gd name="connsiteY3" fmla="*/ 6874779 h 6883167"/>
              <a:gd name="connsiteX4" fmla="*/ 1258348 w 5090714"/>
              <a:gd name="connsiteY4" fmla="*/ 0 h 6883167"/>
              <a:gd name="connsiteX0" fmla="*/ 1493240 w 5090714"/>
              <a:gd name="connsiteY0" fmla="*/ 0 h 6883167"/>
              <a:gd name="connsiteX1" fmla="*/ 5090714 w 5090714"/>
              <a:gd name="connsiteY1" fmla="*/ 16778 h 6883167"/>
              <a:gd name="connsiteX2" fmla="*/ 5090714 w 5090714"/>
              <a:gd name="connsiteY2" fmla="*/ 6883167 h 6883167"/>
              <a:gd name="connsiteX3" fmla="*/ 0 w 5090714"/>
              <a:gd name="connsiteY3" fmla="*/ 6874779 h 6883167"/>
              <a:gd name="connsiteX4" fmla="*/ 1493240 w 5090714"/>
              <a:gd name="connsiteY4" fmla="*/ 0 h 6883167"/>
              <a:gd name="connsiteX0" fmla="*/ 1459684 w 5090714"/>
              <a:gd name="connsiteY0" fmla="*/ 0 h 6866389"/>
              <a:gd name="connsiteX1" fmla="*/ 5090714 w 5090714"/>
              <a:gd name="connsiteY1" fmla="*/ 0 h 6866389"/>
              <a:gd name="connsiteX2" fmla="*/ 5090714 w 5090714"/>
              <a:gd name="connsiteY2" fmla="*/ 6866389 h 6866389"/>
              <a:gd name="connsiteX3" fmla="*/ 0 w 5090714"/>
              <a:gd name="connsiteY3" fmla="*/ 6858001 h 6866389"/>
              <a:gd name="connsiteX4" fmla="*/ 1459684 w 5090714"/>
              <a:gd name="connsiteY4" fmla="*/ 0 h 6866389"/>
              <a:gd name="connsiteX0" fmla="*/ 1711354 w 5090714"/>
              <a:gd name="connsiteY0" fmla="*/ 0 h 6874778"/>
              <a:gd name="connsiteX1" fmla="*/ 5090714 w 5090714"/>
              <a:gd name="connsiteY1" fmla="*/ 8389 h 6874778"/>
              <a:gd name="connsiteX2" fmla="*/ 5090714 w 5090714"/>
              <a:gd name="connsiteY2" fmla="*/ 6874778 h 6874778"/>
              <a:gd name="connsiteX3" fmla="*/ 0 w 5090714"/>
              <a:gd name="connsiteY3" fmla="*/ 6866390 h 6874778"/>
              <a:gd name="connsiteX4" fmla="*/ 1711354 w 5090714"/>
              <a:gd name="connsiteY4" fmla="*/ 0 h 6874778"/>
              <a:gd name="connsiteX0" fmla="*/ 1937857 w 5317217"/>
              <a:gd name="connsiteY0" fmla="*/ 0 h 6874779"/>
              <a:gd name="connsiteX1" fmla="*/ 5317217 w 5317217"/>
              <a:gd name="connsiteY1" fmla="*/ 8389 h 6874779"/>
              <a:gd name="connsiteX2" fmla="*/ 5317217 w 5317217"/>
              <a:gd name="connsiteY2" fmla="*/ 6874778 h 6874779"/>
              <a:gd name="connsiteX3" fmla="*/ 0 w 5317217"/>
              <a:gd name="connsiteY3" fmla="*/ 6874779 h 6874779"/>
              <a:gd name="connsiteX4" fmla="*/ 1937857 w 5317217"/>
              <a:gd name="connsiteY4" fmla="*/ 0 h 6874779"/>
              <a:gd name="connsiteX0" fmla="*/ 1280632 w 5317217"/>
              <a:gd name="connsiteY0" fmla="*/ 10661 h 6866390"/>
              <a:gd name="connsiteX1" fmla="*/ 5317217 w 5317217"/>
              <a:gd name="connsiteY1" fmla="*/ 0 h 6866390"/>
              <a:gd name="connsiteX2" fmla="*/ 5317217 w 5317217"/>
              <a:gd name="connsiteY2" fmla="*/ 6866389 h 6866390"/>
              <a:gd name="connsiteX3" fmla="*/ 0 w 5317217"/>
              <a:gd name="connsiteY3" fmla="*/ 6866390 h 6866390"/>
              <a:gd name="connsiteX4" fmla="*/ 1280632 w 5317217"/>
              <a:gd name="connsiteY4" fmla="*/ 10661 h 6866390"/>
              <a:gd name="connsiteX0" fmla="*/ 1280632 w 5317217"/>
              <a:gd name="connsiteY0" fmla="*/ 1136 h 6866390"/>
              <a:gd name="connsiteX1" fmla="*/ 5317217 w 5317217"/>
              <a:gd name="connsiteY1" fmla="*/ 0 h 6866390"/>
              <a:gd name="connsiteX2" fmla="*/ 5317217 w 5317217"/>
              <a:gd name="connsiteY2" fmla="*/ 6866389 h 6866390"/>
              <a:gd name="connsiteX3" fmla="*/ 0 w 5317217"/>
              <a:gd name="connsiteY3" fmla="*/ 6866390 h 6866390"/>
              <a:gd name="connsiteX4" fmla="*/ 1280632 w 5317217"/>
              <a:gd name="connsiteY4" fmla="*/ 1136 h 6866390"/>
              <a:gd name="connsiteX0" fmla="*/ 1413982 w 5450567"/>
              <a:gd name="connsiteY0" fmla="*/ 1136 h 6866390"/>
              <a:gd name="connsiteX1" fmla="*/ 5450567 w 5450567"/>
              <a:gd name="connsiteY1" fmla="*/ 0 h 6866390"/>
              <a:gd name="connsiteX2" fmla="*/ 5450567 w 5450567"/>
              <a:gd name="connsiteY2" fmla="*/ 6866389 h 6866390"/>
              <a:gd name="connsiteX3" fmla="*/ 0 w 5450567"/>
              <a:gd name="connsiteY3" fmla="*/ 6866390 h 6866390"/>
              <a:gd name="connsiteX4" fmla="*/ 1413982 w 5450567"/>
              <a:gd name="connsiteY4" fmla="*/ 1136 h 68663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50567" h="6866390">
                <a:moveTo>
                  <a:pt x="1413982" y="1136"/>
                </a:moveTo>
                <a:lnTo>
                  <a:pt x="5450567" y="0"/>
                </a:lnTo>
                <a:lnTo>
                  <a:pt x="5450567" y="6866389"/>
                </a:lnTo>
                <a:lnTo>
                  <a:pt x="0" y="6866390"/>
                </a:lnTo>
                <a:lnTo>
                  <a:pt x="1413982" y="1136"/>
                </a:lnTo>
                <a:close/>
              </a:path>
            </a:pathLst>
          </a:custGeom>
          <a:solidFill>
            <a:schemeClr val="bg1">
              <a:lumMod val="95000"/>
            </a:schemeClr>
          </a:solidFill>
          <a:ln w="25400">
            <a:noFill/>
          </a:ln>
          <a:effectLst/>
        </p:spPr>
        <p:txBody>
          <a:bodyPr anchor="ctr"/>
          <a:lstStyle>
            <a:lvl1pPr marL="0" indent="0" algn="ctr" defTabSz="914400" rtl="0" eaLnBrk="1" latinLnBrk="0" hangingPunct="1">
              <a:lnSpc>
                <a:spcPct val="90000"/>
              </a:lnSpc>
              <a:spcBef>
                <a:spcPts val="1000"/>
              </a:spcBef>
              <a:buFontTx/>
              <a:buNone/>
              <a:defRPr sz="12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Arial Nova Light" panose="020B0304020202020204" pitchFamily="34" charset="0"/>
              </a:rPr>
              <a:t>Financial Analysis</a:t>
            </a:r>
          </a:p>
          <a:p>
            <a:r>
              <a:rPr lang="en-US" sz="2000" dirty="0">
                <a:latin typeface="Arial Nova Light" panose="020B0304020202020204" pitchFamily="34" charset="0"/>
              </a:rPr>
              <a:t>Effects of the Covid-19 pandemic</a:t>
            </a:r>
          </a:p>
        </p:txBody>
      </p:sp>
    </p:spTree>
    <p:extLst>
      <p:ext uri="{BB962C8B-B14F-4D97-AF65-F5344CB8AC3E}">
        <p14:creationId xmlns:p14="http://schemas.microsoft.com/office/powerpoint/2010/main" val="15851718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6C56F5BB-0B6F-4D4A-AD73-DE1DB9900F51}"/>
              </a:ext>
            </a:extLst>
          </p:cNvPr>
          <p:cNvSpPr>
            <a:spLocks noGrp="1"/>
          </p:cNvSpPr>
          <p:nvPr>
            <p:ph type="pic" sz="quarter" idx="14"/>
          </p:nvPr>
        </p:nvSpPr>
        <p:spPr/>
      </p:sp>
      <p:pic>
        <p:nvPicPr>
          <p:cNvPr id="9" name="Picture 8">
            <a:extLst>
              <a:ext uri="{FF2B5EF4-FFF2-40B4-BE49-F238E27FC236}">
                <a16:creationId xmlns:a16="http://schemas.microsoft.com/office/drawing/2014/main" id="{44CDB52A-AE9D-448C-923E-26D7970CAA5B}"/>
              </a:ext>
            </a:extLst>
          </p:cNvPr>
          <p:cNvPicPr>
            <a:picLocks noChangeAspect="1"/>
          </p:cNvPicPr>
          <p:nvPr/>
        </p:nvPicPr>
        <p:blipFill rotWithShape="1">
          <a:blip r:embed="rId2"/>
          <a:srcRect l="24688" t="40127" r="59566" b="18364"/>
          <a:stretch/>
        </p:blipFill>
        <p:spPr>
          <a:xfrm>
            <a:off x="4390871" y="1414439"/>
            <a:ext cx="3007192" cy="5284959"/>
          </a:xfrm>
          <a:prstGeom prst="rect">
            <a:avLst/>
          </a:prstGeom>
        </p:spPr>
      </p:pic>
      <p:pic>
        <p:nvPicPr>
          <p:cNvPr id="19" name="Picture 18">
            <a:extLst>
              <a:ext uri="{FF2B5EF4-FFF2-40B4-BE49-F238E27FC236}">
                <a16:creationId xmlns:a16="http://schemas.microsoft.com/office/drawing/2014/main" id="{6917722E-D6C1-4F80-BDB7-90AD38163B48}"/>
              </a:ext>
            </a:extLst>
          </p:cNvPr>
          <p:cNvPicPr>
            <a:picLocks noChangeAspect="1"/>
          </p:cNvPicPr>
          <p:nvPr/>
        </p:nvPicPr>
        <p:blipFill rotWithShape="1">
          <a:blip r:embed="rId2"/>
          <a:srcRect l="24688" t="40127" r="59566" b="18364"/>
          <a:stretch/>
        </p:blipFill>
        <p:spPr>
          <a:xfrm>
            <a:off x="8384142" y="1294754"/>
            <a:ext cx="3007192" cy="5284959"/>
          </a:xfrm>
          <a:prstGeom prst="rect">
            <a:avLst/>
          </a:prstGeom>
        </p:spPr>
      </p:pic>
      <p:pic>
        <p:nvPicPr>
          <p:cNvPr id="21" name="Picture 20">
            <a:extLst>
              <a:ext uri="{FF2B5EF4-FFF2-40B4-BE49-F238E27FC236}">
                <a16:creationId xmlns:a16="http://schemas.microsoft.com/office/drawing/2014/main" id="{B448E8EB-4945-4CBF-AB41-592380221240}"/>
              </a:ext>
            </a:extLst>
          </p:cNvPr>
          <p:cNvPicPr>
            <a:picLocks noChangeAspect="1"/>
          </p:cNvPicPr>
          <p:nvPr/>
        </p:nvPicPr>
        <p:blipFill rotWithShape="1">
          <a:blip r:embed="rId2"/>
          <a:srcRect l="24688" t="40127" r="59566" b="18364"/>
          <a:stretch/>
        </p:blipFill>
        <p:spPr>
          <a:xfrm>
            <a:off x="453887" y="1449635"/>
            <a:ext cx="3007192" cy="5214569"/>
          </a:xfrm>
          <a:prstGeom prst="rect">
            <a:avLst/>
          </a:prstGeom>
        </p:spPr>
      </p:pic>
      <p:pic>
        <p:nvPicPr>
          <p:cNvPr id="17" name="Picture 16" descr="A screenshot of a cell phone&#10;&#10;Description automatically generated">
            <a:extLst>
              <a:ext uri="{FF2B5EF4-FFF2-40B4-BE49-F238E27FC236}">
                <a16:creationId xmlns:a16="http://schemas.microsoft.com/office/drawing/2014/main" id="{41841813-B4A1-4A67-8048-E433C834C363}"/>
              </a:ext>
            </a:extLst>
          </p:cNvPr>
          <p:cNvPicPr>
            <a:picLocks noChangeAspect="1"/>
          </p:cNvPicPr>
          <p:nvPr/>
        </p:nvPicPr>
        <p:blipFill rotWithShape="1">
          <a:blip r:embed="rId3">
            <a:extLst>
              <a:ext uri="{28A0092B-C50C-407E-A947-70E740481C1C}">
                <a14:useLocalDpi xmlns:a14="http://schemas.microsoft.com/office/drawing/2010/main" val="0"/>
              </a:ext>
            </a:extLst>
          </a:blip>
          <a:srcRect l="7714" t="7036" r="64357" b="1107"/>
          <a:stretch/>
        </p:blipFill>
        <p:spPr>
          <a:xfrm>
            <a:off x="858558" y="1987204"/>
            <a:ext cx="2365647" cy="3900061"/>
          </a:xfrm>
          <a:prstGeom prst="rect">
            <a:avLst/>
          </a:prstGeom>
        </p:spPr>
      </p:pic>
      <p:pic>
        <p:nvPicPr>
          <p:cNvPr id="23" name="Picture 22" descr="A screenshot of a cell phone&#10;&#10;Description automatically generated">
            <a:extLst>
              <a:ext uri="{FF2B5EF4-FFF2-40B4-BE49-F238E27FC236}">
                <a16:creationId xmlns:a16="http://schemas.microsoft.com/office/drawing/2014/main" id="{AC765F6C-2FCB-4256-B1C0-3B51510C5744}"/>
              </a:ext>
            </a:extLst>
          </p:cNvPr>
          <p:cNvPicPr>
            <a:picLocks noChangeAspect="1"/>
          </p:cNvPicPr>
          <p:nvPr/>
        </p:nvPicPr>
        <p:blipFill rotWithShape="1">
          <a:blip r:embed="rId4">
            <a:extLst>
              <a:ext uri="{28A0092B-C50C-407E-A947-70E740481C1C}">
                <a14:useLocalDpi xmlns:a14="http://schemas.microsoft.com/office/drawing/2010/main" val="0"/>
              </a:ext>
            </a:extLst>
          </a:blip>
          <a:srcRect l="37500" t="7490" r="37138" b="1593"/>
          <a:stretch/>
        </p:blipFill>
        <p:spPr>
          <a:xfrm>
            <a:off x="4788384" y="1987204"/>
            <a:ext cx="2373252" cy="3900061"/>
          </a:xfrm>
          <a:prstGeom prst="rect">
            <a:avLst/>
          </a:prstGeom>
        </p:spPr>
      </p:pic>
      <p:pic>
        <p:nvPicPr>
          <p:cNvPr id="24" name="Picture 23" descr="A screenshot of a cell phone&#10;&#10;Description automatically generated">
            <a:extLst>
              <a:ext uri="{FF2B5EF4-FFF2-40B4-BE49-F238E27FC236}">
                <a16:creationId xmlns:a16="http://schemas.microsoft.com/office/drawing/2014/main" id="{23C757DF-2F79-4124-BCE4-AFEE15B385EB}"/>
              </a:ext>
            </a:extLst>
          </p:cNvPr>
          <p:cNvPicPr>
            <a:picLocks noChangeAspect="1"/>
          </p:cNvPicPr>
          <p:nvPr/>
        </p:nvPicPr>
        <p:blipFill rotWithShape="1">
          <a:blip r:embed="rId4">
            <a:extLst>
              <a:ext uri="{28A0092B-C50C-407E-A947-70E740481C1C}">
                <a14:useLocalDpi xmlns:a14="http://schemas.microsoft.com/office/drawing/2010/main" val="0"/>
              </a:ext>
            </a:extLst>
          </a:blip>
          <a:srcRect l="62747" t="7490" r="9658" b="1593"/>
          <a:stretch/>
        </p:blipFill>
        <p:spPr>
          <a:xfrm>
            <a:off x="8774053" y="1903443"/>
            <a:ext cx="2408097" cy="3883104"/>
          </a:xfrm>
          <a:prstGeom prst="rect">
            <a:avLst/>
          </a:prstGeom>
        </p:spPr>
      </p:pic>
      <p:sp>
        <p:nvSpPr>
          <p:cNvPr id="11" name="Text Placeholder 1">
            <a:extLst>
              <a:ext uri="{FF2B5EF4-FFF2-40B4-BE49-F238E27FC236}">
                <a16:creationId xmlns:a16="http://schemas.microsoft.com/office/drawing/2014/main" id="{865C2B14-9A41-4CAC-A8E4-1EF1D756063E}"/>
              </a:ext>
            </a:extLst>
          </p:cNvPr>
          <p:cNvSpPr txBox="1">
            <a:spLocks/>
          </p:cNvSpPr>
          <p:nvPr/>
        </p:nvSpPr>
        <p:spPr>
          <a:xfrm>
            <a:off x="309401" y="444908"/>
            <a:ext cx="11573197" cy="724247"/>
          </a:xfrm>
          <a:custGeom>
            <a:avLst/>
            <a:gdLst>
              <a:gd name="connsiteX0" fmla="*/ 0 w 4427984"/>
              <a:gd name="connsiteY0" fmla="*/ 0 h 6866389"/>
              <a:gd name="connsiteX1" fmla="*/ 4427984 w 4427984"/>
              <a:gd name="connsiteY1" fmla="*/ 0 h 6866389"/>
              <a:gd name="connsiteX2" fmla="*/ 4427984 w 4427984"/>
              <a:gd name="connsiteY2" fmla="*/ 6866389 h 6866389"/>
              <a:gd name="connsiteX3" fmla="*/ 0 w 4427984"/>
              <a:gd name="connsiteY3" fmla="*/ 6866389 h 6866389"/>
              <a:gd name="connsiteX4" fmla="*/ 0 w 4427984"/>
              <a:gd name="connsiteY4" fmla="*/ 0 h 6866389"/>
              <a:gd name="connsiteX0" fmla="*/ 595618 w 4427984"/>
              <a:gd name="connsiteY0" fmla="*/ 0 h 6883167"/>
              <a:gd name="connsiteX1" fmla="*/ 4427984 w 4427984"/>
              <a:gd name="connsiteY1" fmla="*/ 16778 h 6883167"/>
              <a:gd name="connsiteX2" fmla="*/ 4427984 w 4427984"/>
              <a:gd name="connsiteY2" fmla="*/ 6883167 h 6883167"/>
              <a:gd name="connsiteX3" fmla="*/ 0 w 4427984"/>
              <a:gd name="connsiteY3" fmla="*/ 6883167 h 6883167"/>
              <a:gd name="connsiteX4" fmla="*/ 595618 w 4427984"/>
              <a:gd name="connsiteY4" fmla="*/ 0 h 6883167"/>
              <a:gd name="connsiteX0" fmla="*/ 1258348 w 5090714"/>
              <a:gd name="connsiteY0" fmla="*/ 0 h 6883167"/>
              <a:gd name="connsiteX1" fmla="*/ 5090714 w 5090714"/>
              <a:gd name="connsiteY1" fmla="*/ 16778 h 6883167"/>
              <a:gd name="connsiteX2" fmla="*/ 5090714 w 5090714"/>
              <a:gd name="connsiteY2" fmla="*/ 6883167 h 6883167"/>
              <a:gd name="connsiteX3" fmla="*/ 0 w 5090714"/>
              <a:gd name="connsiteY3" fmla="*/ 6874779 h 6883167"/>
              <a:gd name="connsiteX4" fmla="*/ 1258348 w 5090714"/>
              <a:gd name="connsiteY4" fmla="*/ 0 h 6883167"/>
              <a:gd name="connsiteX0" fmla="*/ 1493240 w 5090714"/>
              <a:gd name="connsiteY0" fmla="*/ 0 h 6883167"/>
              <a:gd name="connsiteX1" fmla="*/ 5090714 w 5090714"/>
              <a:gd name="connsiteY1" fmla="*/ 16778 h 6883167"/>
              <a:gd name="connsiteX2" fmla="*/ 5090714 w 5090714"/>
              <a:gd name="connsiteY2" fmla="*/ 6883167 h 6883167"/>
              <a:gd name="connsiteX3" fmla="*/ 0 w 5090714"/>
              <a:gd name="connsiteY3" fmla="*/ 6874779 h 6883167"/>
              <a:gd name="connsiteX4" fmla="*/ 1493240 w 5090714"/>
              <a:gd name="connsiteY4" fmla="*/ 0 h 6883167"/>
              <a:gd name="connsiteX0" fmla="*/ 1459684 w 5090714"/>
              <a:gd name="connsiteY0" fmla="*/ 0 h 6866389"/>
              <a:gd name="connsiteX1" fmla="*/ 5090714 w 5090714"/>
              <a:gd name="connsiteY1" fmla="*/ 0 h 6866389"/>
              <a:gd name="connsiteX2" fmla="*/ 5090714 w 5090714"/>
              <a:gd name="connsiteY2" fmla="*/ 6866389 h 6866389"/>
              <a:gd name="connsiteX3" fmla="*/ 0 w 5090714"/>
              <a:gd name="connsiteY3" fmla="*/ 6858001 h 6866389"/>
              <a:gd name="connsiteX4" fmla="*/ 1459684 w 5090714"/>
              <a:gd name="connsiteY4" fmla="*/ 0 h 6866389"/>
              <a:gd name="connsiteX0" fmla="*/ 1711354 w 5090714"/>
              <a:gd name="connsiteY0" fmla="*/ 0 h 6874778"/>
              <a:gd name="connsiteX1" fmla="*/ 5090714 w 5090714"/>
              <a:gd name="connsiteY1" fmla="*/ 8389 h 6874778"/>
              <a:gd name="connsiteX2" fmla="*/ 5090714 w 5090714"/>
              <a:gd name="connsiteY2" fmla="*/ 6874778 h 6874778"/>
              <a:gd name="connsiteX3" fmla="*/ 0 w 5090714"/>
              <a:gd name="connsiteY3" fmla="*/ 6866390 h 6874778"/>
              <a:gd name="connsiteX4" fmla="*/ 1711354 w 5090714"/>
              <a:gd name="connsiteY4" fmla="*/ 0 h 6874778"/>
              <a:gd name="connsiteX0" fmla="*/ 1937857 w 5317217"/>
              <a:gd name="connsiteY0" fmla="*/ 0 h 6874779"/>
              <a:gd name="connsiteX1" fmla="*/ 5317217 w 5317217"/>
              <a:gd name="connsiteY1" fmla="*/ 8389 h 6874779"/>
              <a:gd name="connsiteX2" fmla="*/ 5317217 w 5317217"/>
              <a:gd name="connsiteY2" fmla="*/ 6874778 h 6874779"/>
              <a:gd name="connsiteX3" fmla="*/ 0 w 5317217"/>
              <a:gd name="connsiteY3" fmla="*/ 6874779 h 6874779"/>
              <a:gd name="connsiteX4" fmla="*/ 1937857 w 5317217"/>
              <a:gd name="connsiteY4" fmla="*/ 0 h 6874779"/>
              <a:gd name="connsiteX0" fmla="*/ 1280632 w 5317217"/>
              <a:gd name="connsiteY0" fmla="*/ 10661 h 6866390"/>
              <a:gd name="connsiteX1" fmla="*/ 5317217 w 5317217"/>
              <a:gd name="connsiteY1" fmla="*/ 0 h 6866390"/>
              <a:gd name="connsiteX2" fmla="*/ 5317217 w 5317217"/>
              <a:gd name="connsiteY2" fmla="*/ 6866389 h 6866390"/>
              <a:gd name="connsiteX3" fmla="*/ 0 w 5317217"/>
              <a:gd name="connsiteY3" fmla="*/ 6866390 h 6866390"/>
              <a:gd name="connsiteX4" fmla="*/ 1280632 w 5317217"/>
              <a:gd name="connsiteY4" fmla="*/ 10661 h 6866390"/>
              <a:gd name="connsiteX0" fmla="*/ 1280632 w 5317217"/>
              <a:gd name="connsiteY0" fmla="*/ 1136 h 6866390"/>
              <a:gd name="connsiteX1" fmla="*/ 5317217 w 5317217"/>
              <a:gd name="connsiteY1" fmla="*/ 0 h 6866390"/>
              <a:gd name="connsiteX2" fmla="*/ 5317217 w 5317217"/>
              <a:gd name="connsiteY2" fmla="*/ 6866389 h 6866390"/>
              <a:gd name="connsiteX3" fmla="*/ 0 w 5317217"/>
              <a:gd name="connsiteY3" fmla="*/ 6866390 h 6866390"/>
              <a:gd name="connsiteX4" fmla="*/ 1280632 w 5317217"/>
              <a:gd name="connsiteY4" fmla="*/ 1136 h 6866390"/>
              <a:gd name="connsiteX0" fmla="*/ 1413982 w 5450567"/>
              <a:gd name="connsiteY0" fmla="*/ 1136 h 6866390"/>
              <a:gd name="connsiteX1" fmla="*/ 5450567 w 5450567"/>
              <a:gd name="connsiteY1" fmla="*/ 0 h 6866390"/>
              <a:gd name="connsiteX2" fmla="*/ 5450567 w 5450567"/>
              <a:gd name="connsiteY2" fmla="*/ 6866389 h 6866390"/>
              <a:gd name="connsiteX3" fmla="*/ 0 w 5450567"/>
              <a:gd name="connsiteY3" fmla="*/ 6866390 h 6866390"/>
              <a:gd name="connsiteX4" fmla="*/ 1413982 w 5450567"/>
              <a:gd name="connsiteY4" fmla="*/ 1136 h 68663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50567" h="6866390">
                <a:moveTo>
                  <a:pt x="1413982" y="1136"/>
                </a:moveTo>
                <a:lnTo>
                  <a:pt x="5450567" y="0"/>
                </a:lnTo>
                <a:lnTo>
                  <a:pt x="5450567" y="6866389"/>
                </a:lnTo>
                <a:lnTo>
                  <a:pt x="0" y="6866390"/>
                </a:lnTo>
                <a:lnTo>
                  <a:pt x="1413982" y="1136"/>
                </a:lnTo>
                <a:close/>
              </a:path>
            </a:pathLst>
          </a:custGeom>
          <a:solidFill>
            <a:schemeClr val="bg1">
              <a:lumMod val="95000"/>
            </a:schemeClr>
          </a:solidFill>
          <a:ln w="25400">
            <a:noFill/>
          </a:ln>
          <a:effectLst/>
        </p:spPr>
        <p:txBody>
          <a:bodyPr anchor="ctr"/>
          <a:lstStyle>
            <a:lvl1pPr marL="0" indent="0" algn="ctr" defTabSz="914400" rtl="0" eaLnBrk="1" latinLnBrk="0" hangingPunct="1">
              <a:lnSpc>
                <a:spcPct val="90000"/>
              </a:lnSpc>
              <a:spcBef>
                <a:spcPts val="1000"/>
              </a:spcBef>
              <a:buFontTx/>
              <a:buNone/>
              <a:defRPr sz="12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Arial Nova Light" panose="020B0304020202020204" pitchFamily="34" charset="0"/>
              </a:rPr>
              <a:t>Macroeconomic Analysis</a:t>
            </a:r>
          </a:p>
          <a:p>
            <a:r>
              <a:rPr lang="en-US" sz="2000" dirty="0">
                <a:latin typeface="Arial Nova Light" panose="020B0304020202020204" pitchFamily="34" charset="0"/>
              </a:rPr>
              <a:t>Gross Domestic Product</a:t>
            </a:r>
          </a:p>
        </p:txBody>
      </p:sp>
    </p:spTree>
    <p:extLst>
      <p:ext uri="{BB962C8B-B14F-4D97-AF65-F5344CB8AC3E}">
        <p14:creationId xmlns:p14="http://schemas.microsoft.com/office/powerpoint/2010/main" val="13542887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C02C110A-DA2F-43F1-ACCF-24005D4E7DCD}"/>
              </a:ext>
            </a:extLst>
          </p:cNvPr>
          <p:cNvGrpSpPr/>
          <p:nvPr/>
        </p:nvGrpSpPr>
        <p:grpSpPr>
          <a:xfrm>
            <a:off x="4776360" y="4443071"/>
            <a:ext cx="2629354" cy="1298243"/>
            <a:chOff x="3366344" y="4442564"/>
            <a:chExt cx="2411760" cy="1298243"/>
          </a:xfrm>
        </p:grpSpPr>
        <p:sp>
          <p:nvSpPr>
            <p:cNvPr id="9" name="TextBox 8">
              <a:extLst>
                <a:ext uri="{FF2B5EF4-FFF2-40B4-BE49-F238E27FC236}">
                  <a16:creationId xmlns:a16="http://schemas.microsoft.com/office/drawing/2014/main" id="{93AD2DBF-8D51-42CA-8B10-2BFB423855AF}"/>
                </a:ext>
              </a:extLst>
            </p:cNvPr>
            <p:cNvSpPr txBox="1"/>
            <p:nvPr/>
          </p:nvSpPr>
          <p:spPr>
            <a:xfrm>
              <a:off x="3366344" y="4725144"/>
              <a:ext cx="2411760" cy="1015663"/>
            </a:xfrm>
            <a:prstGeom prst="rect">
              <a:avLst/>
            </a:prstGeom>
            <a:noFill/>
          </p:spPr>
          <p:txBody>
            <a:bodyPr wrap="square" rtlCol="0">
              <a:spAutoFit/>
            </a:bodyPr>
            <a:lstStyle/>
            <a:p>
              <a:pPr algn="ctr"/>
              <a:r>
                <a:rPr lang="en-US" altLang="ko-KR" sz="1200" dirty="0">
                  <a:solidFill>
                    <a:schemeClr val="bg1"/>
                  </a:solidFill>
                  <a:cs typeface="Arial" pitchFamily="34" charset="0"/>
                </a:rPr>
                <a:t>You can simply impress your audience and add a unique zing and appeal to your Presentations. Get a modern PowerPoint  Presentation that is beautifully designed. </a:t>
              </a:r>
              <a:endParaRPr lang="ko-KR" altLang="en-US" sz="1200" dirty="0">
                <a:solidFill>
                  <a:schemeClr val="bg1"/>
                </a:solidFill>
                <a:cs typeface="Arial" pitchFamily="34" charset="0"/>
              </a:endParaRPr>
            </a:p>
          </p:txBody>
        </p:sp>
        <p:sp>
          <p:nvSpPr>
            <p:cNvPr id="10" name="TextBox 9">
              <a:extLst>
                <a:ext uri="{FF2B5EF4-FFF2-40B4-BE49-F238E27FC236}">
                  <a16:creationId xmlns:a16="http://schemas.microsoft.com/office/drawing/2014/main" id="{3EC026C2-53B5-4F18-9908-EFA59EC726ED}"/>
                </a:ext>
              </a:extLst>
            </p:cNvPr>
            <p:cNvSpPr txBox="1"/>
            <p:nvPr/>
          </p:nvSpPr>
          <p:spPr>
            <a:xfrm>
              <a:off x="3366344" y="4442564"/>
              <a:ext cx="2411760" cy="307777"/>
            </a:xfrm>
            <a:prstGeom prst="rect">
              <a:avLst/>
            </a:prstGeom>
            <a:noFill/>
          </p:spPr>
          <p:txBody>
            <a:bodyPr wrap="square" rtlCol="0">
              <a:spAutoFit/>
            </a:bodyPr>
            <a:lstStyle/>
            <a:p>
              <a:pPr algn="ctr"/>
              <a:r>
                <a:rPr lang="en-US" altLang="ko-KR" sz="1400" b="1" dirty="0">
                  <a:solidFill>
                    <a:schemeClr val="bg1"/>
                  </a:solidFill>
                  <a:cs typeface="Arial" pitchFamily="34" charset="0"/>
                </a:rPr>
                <a:t>Your Text Here</a:t>
              </a:r>
              <a:endParaRPr lang="ko-KR" altLang="en-US" sz="1400" b="1" dirty="0">
                <a:solidFill>
                  <a:schemeClr val="bg1"/>
                </a:solidFill>
                <a:cs typeface="Arial" pitchFamily="34" charset="0"/>
              </a:endParaRPr>
            </a:p>
          </p:txBody>
        </p:sp>
      </p:grpSp>
      <p:sp>
        <p:nvSpPr>
          <p:cNvPr id="28" name="Text Placeholder 1">
            <a:extLst>
              <a:ext uri="{FF2B5EF4-FFF2-40B4-BE49-F238E27FC236}">
                <a16:creationId xmlns:a16="http://schemas.microsoft.com/office/drawing/2014/main" id="{90882441-85A0-4605-A808-912DE8F00041}"/>
              </a:ext>
            </a:extLst>
          </p:cNvPr>
          <p:cNvSpPr txBox="1">
            <a:spLocks/>
          </p:cNvSpPr>
          <p:nvPr/>
        </p:nvSpPr>
        <p:spPr>
          <a:xfrm>
            <a:off x="309401" y="444908"/>
            <a:ext cx="11573197" cy="724247"/>
          </a:xfrm>
          <a:custGeom>
            <a:avLst/>
            <a:gdLst>
              <a:gd name="connsiteX0" fmla="*/ 0 w 4427984"/>
              <a:gd name="connsiteY0" fmla="*/ 0 h 6866389"/>
              <a:gd name="connsiteX1" fmla="*/ 4427984 w 4427984"/>
              <a:gd name="connsiteY1" fmla="*/ 0 h 6866389"/>
              <a:gd name="connsiteX2" fmla="*/ 4427984 w 4427984"/>
              <a:gd name="connsiteY2" fmla="*/ 6866389 h 6866389"/>
              <a:gd name="connsiteX3" fmla="*/ 0 w 4427984"/>
              <a:gd name="connsiteY3" fmla="*/ 6866389 h 6866389"/>
              <a:gd name="connsiteX4" fmla="*/ 0 w 4427984"/>
              <a:gd name="connsiteY4" fmla="*/ 0 h 6866389"/>
              <a:gd name="connsiteX0" fmla="*/ 595618 w 4427984"/>
              <a:gd name="connsiteY0" fmla="*/ 0 h 6883167"/>
              <a:gd name="connsiteX1" fmla="*/ 4427984 w 4427984"/>
              <a:gd name="connsiteY1" fmla="*/ 16778 h 6883167"/>
              <a:gd name="connsiteX2" fmla="*/ 4427984 w 4427984"/>
              <a:gd name="connsiteY2" fmla="*/ 6883167 h 6883167"/>
              <a:gd name="connsiteX3" fmla="*/ 0 w 4427984"/>
              <a:gd name="connsiteY3" fmla="*/ 6883167 h 6883167"/>
              <a:gd name="connsiteX4" fmla="*/ 595618 w 4427984"/>
              <a:gd name="connsiteY4" fmla="*/ 0 h 6883167"/>
              <a:gd name="connsiteX0" fmla="*/ 1258348 w 5090714"/>
              <a:gd name="connsiteY0" fmla="*/ 0 h 6883167"/>
              <a:gd name="connsiteX1" fmla="*/ 5090714 w 5090714"/>
              <a:gd name="connsiteY1" fmla="*/ 16778 h 6883167"/>
              <a:gd name="connsiteX2" fmla="*/ 5090714 w 5090714"/>
              <a:gd name="connsiteY2" fmla="*/ 6883167 h 6883167"/>
              <a:gd name="connsiteX3" fmla="*/ 0 w 5090714"/>
              <a:gd name="connsiteY3" fmla="*/ 6874779 h 6883167"/>
              <a:gd name="connsiteX4" fmla="*/ 1258348 w 5090714"/>
              <a:gd name="connsiteY4" fmla="*/ 0 h 6883167"/>
              <a:gd name="connsiteX0" fmla="*/ 1493240 w 5090714"/>
              <a:gd name="connsiteY0" fmla="*/ 0 h 6883167"/>
              <a:gd name="connsiteX1" fmla="*/ 5090714 w 5090714"/>
              <a:gd name="connsiteY1" fmla="*/ 16778 h 6883167"/>
              <a:gd name="connsiteX2" fmla="*/ 5090714 w 5090714"/>
              <a:gd name="connsiteY2" fmla="*/ 6883167 h 6883167"/>
              <a:gd name="connsiteX3" fmla="*/ 0 w 5090714"/>
              <a:gd name="connsiteY3" fmla="*/ 6874779 h 6883167"/>
              <a:gd name="connsiteX4" fmla="*/ 1493240 w 5090714"/>
              <a:gd name="connsiteY4" fmla="*/ 0 h 6883167"/>
              <a:gd name="connsiteX0" fmla="*/ 1459684 w 5090714"/>
              <a:gd name="connsiteY0" fmla="*/ 0 h 6866389"/>
              <a:gd name="connsiteX1" fmla="*/ 5090714 w 5090714"/>
              <a:gd name="connsiteY1" fmla="*/ 0 h 6866389"/>
              <a:gd name="connsiteX2" fmla="*/ 5090714 w 5090714"/>
              <a:gd name="connsiteY2" fmla="*/ 6866389 h 6866389"/>
              <a:gd name="connsiteX3" fmla="*/ 0 w 5090714"/>
              <a:gd name="connsiteY3" fmla="*/ 6858001 h 6866389"/>
              <a:gd name="connsiteX4" fmla="*/ 1459684 w 5090714"/>
              <a:gd name="connsiteY4" fmla="*/ 0 h 6866389"/>
              <a:gd name="connsiteX0" fmla="*/ 1711354 w 5090714"/>
              <a:gd name="connsiteY0" fmla="*/ 0 h 6874778"/>
              <a:gd name="connsiteX1" fmla="*/ 5090714 w 5090714"/>
              <a:gd name="connsiteY1" fmla="*/ 8389 h 6874778"/>
              <a:gd name="connsiteX2" fmla="*/ 5090714 w 5090714"/>
              <a:gd name="connsiteY2" fmla="*/ 6874778 h 6874778"/>
              <a:gd name="connsiteX3" fmla="*/ 0 w 5090714"/>
              <a:gd name="connsiteY3" fmla="*/ 6866390 h 6874778"/>
              <a:gd name="connsiteX4" fmla="*/ 1711354 w 5090714"/>
              <a:gd name="connsiteY4" fmla="*/ 0 h 6874778"/>
              <a:gd name="connsiteX0" fmla="*/ 1937857 w 5317217"/>
              <a:gd name="connsiteY0" fmla="*/ 0 h 6874779"/>
              <a:gd name="connsiteX1" fmla="*/ 5317217 w 5317217"/>
              <a:gd name="connsiteY1" fmla="*/ 8389 h 6874779"/>
              <a:gd name="connsiteX2" fmla="*/ 5317217 w 5317217"/>
              <a:gd name="connsiteY2" fmla="*/ 6874778 h 6874779"/>
              <a:gd name="connsiteX3" fmla="*/ 0 w 5317217"/>
              <a:gd name="connsiteY3" fmla="*/ 6874779 h 6874779"/>
              <a:gd name="connsiteX4" fmla="*/ 1937857 w 5317217"/>
              <a:gd name="connsiteY4" fmla="*/ 0 h 6874779"/>
              <a:gd name="connsiteX0" fmla="*/ 1280632 w 5317217"/>
              <a:gd name="connsiteY0" fmla="*/ 10661 h 6866390"/>
              <a:gd name="connsiteX1" fmla="*/ 5317217 w 5317217"/>
              <a:gd name="connsiteY1" fmla="*/ 0 h 6866390"/>
              <a:gd name="connsiteX2" fmla="*/ 5317217 w 5317217"/>
              <a:gd name="connsiteY2" fmla="*/ 6866389 h 6866390"/>
              <a:gd name="connsiteX3" fmla="*/ 0 w 5317217"/>
              <a:gd name="connsiteY3" fmla="*/ 6866390 h 6866390"/>
              <a:gd name="connsiteX4" fmla="*/ 1280632 w 5317217"/>
              <a:gd name="connsiteY4" fmla="*/ 10661 h 6866390"/>
              <a:gd name="connsiteX0" fmla="*/ 1280632 w 5317217"/>
              <a:gd name="connsiteY0" fmla="*/ 1136 h 6866390"/>
              <a:gd name="connsiteX1" fmla="*/ 5317217 w 5317217"/>
              <a:gd name="connsiteY1" fmla="*/ 0 h 6866390"/>
              <a:gd name="connsiteX2" fmla="*/ 5317217 w 5317217"/>
              <a:gd name="connsiteY2" fmla="*/ 6866389 h 6866390"/>
              <a:gd name="connsiteX3" fmla="*/ 0 w 5317217"/>
              <a:gd name="connsiteY3" fmla="*/ 6866390 h 6866390"/>
              <a:gd name="connsiteX4" fmla="*/ 1280632 w 5317217"/>
              <a:gd name="connsiteY4" fmla="*/ 1136 h 6866390"/>
              <a:gd name="connsiteX0" fmla="*/ 1413982 w 5450567"/>
              <a:gd name="connsiteY0" fmla="*/ 1136 h 6866390"/>
              <a:gd name="connsiteX1" fmla="*/ 5450567 w 5450567"/>
              <a:gd name="connsiteY1" fmla="*/ 0 h 6866390"/>
              <a:gd name="connsiteX2" fmla="*/ 5450567 w 5450567"/>
              <a:gd name="connsiteY2" fmla="*/ 6866389 h 6866390"/>
              <a:gd name="connsiteX3" fmla="*/ 0 w 5450567"/>
              <a:gd name="connsiteY3" fmla="*/ 6866390 h 6866390"/>
              <a:gd name="connsiteX4" fmla="*/ 1413982 w 5450567"/>
              <a:gd name="connsiteY4" fmla="*/ 1136 h 68663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50567" h="6866390">
                <a:moveTo>
                  <a:pt x="1413982" y="1136"/>
                </a:moveTo>
                <a:lnTo>
                  <a:pt x="5450567" y="0"/>
                </a:lnTo>
                <a:lnTo>
                  <a:pt x="5450567" y="6866389"/>
                </a:lnTo>
                <a:lnTo>
                  <a:pt x="0" y="6866390"/>
                </a:lnTo>
                <a:lnTo>
                  <a:pt x="1413982" y="1136"/>
                </a:lnTo>
                <a:close/>
              </a:path>
            </a:pathLst>
          </a:custGeom>
          <a:solidFill>
            <a:schemeClr val="bg1">
              <a:lumMod val="95000"/>
            </a:schemeClr>
          </a:solidFill>
          <a:ln w="25400">
            <a:noFill/>
          </a:ln>
          <a:effectLst/>
        </p:spPr>
        <p:txBody>
          <a:bodyPr anchor="ctr"/>
          <a:lstStyle>
            <a:lvl1pPr marL="0" indent="0" algn="ctr" defTabSz="914400" rtl="0" eaLnBrk="1" latinLnBrk="0" hangingPunct="1">
              <a:lnSpc>
                <a:spcPct val="90000"/>
              </a:lnSpc>
              <a:spcBef>
                <a:spcPts val="1000"/>
              </a:spcBef>
              <a:buFontTx/>
              <a:buNone/>
              <a:defRPr sz="12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Arial Nova Light" panose="020B0304020202020204" pitchFamily="34" charset="0"/>
              </a:rPr>
              <a:t>Sentimental Analysis</a:t>
            </a:r>
          </a:p>
          <a:p>
            <a:r>
              <a:rPr lang="en-US" sz="2000" dirty="0">
                <a:latin typeface="Arial Nova Light" panose="020B0304020202020204" pitchFamily="34" charset="0"/>
              </a:rPr>
              <a:t>A social approach to DXY</a:t>
            </a:r>
          </a:p>
        </p:txBody>
      </p:sp>
      <p:sp>
        <p:nvSpPr>
          <p:cNvPr id="29" name="Oval Callout 10">
            <a:extLst>
              <a:ext uri="{FF2B5EF4-FFF2-40B4-BE49-F238E27FC236}">
                <a16:creationId xmlns:a16="http://schemas.microsoft.com/office/drawing/2014/main" id="{FA4A4348-7DEF-4522-8F46-4EF08B75B453}"/>
              </a:ext>
            </a:extLst>
          </p:cNvPr>
          <p:cNvSpPr/>
          <p:nvPr/>
        </p:nvSpPr>
        <p:spPr>
          <a:xfrm rot="1639528">
            <a:off x="6299340" y="1889524"/>
            <a:ext cx="632898" cy="632898"/>
          </a:xfrm>
          <a:prstGeom prst="wedgeEllipseCallout">
            <a:avLst>
              <a:gd name="adj1" fmla="val -37346"/>
              <a:gd name="adj2" fmla="val 137921"/>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30" name="Oval Callout 11">
            <a:extLst>
              <a:ext uri="{FF2B5EF4-FFF2-40B4-BE49-F238E27FC236}">
                <a16:creationId xmlns:a16="http://schemas.microsoft.com/office/drawing/2014/main" id="{4973D133-10FE-4C46-B75A-1E0776F434D3}"/>
              </a:ext>
            </a:extLst>
          </p:cNvPr>
          <p:cNvSpPr/>
          <p:nvPr/>
        </p:nvSpPr>
        <p:spPr>
          <a:xfrm rot="2892998">
            <a:off x="6299341" y="3396663"/>
            <a:ext cx="632898" cy="632898"/>
          </a:xfrm>
          <a:prstGeom prst="wedgeEllipseCallout">
            <a:avLst>
              <a:gd name="adj1" fmla="val -74202"/>
              <a:gd name="adj2" fmla="val 7298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31" name="Oval Callout 11">
            <a:extLst>
              <a:ext uri="{FF2B5EF4-FFF2-40B4-BE49-F238E27FC236}">
                <a16:creationId xmlns:a16="http://schemas.microsoft.com/office/drawing/2014/main" id="{AE1F3F89-E717-4BB2-8318-FB5990135E11}"/>
              </a:ext>
            </a:extLst>
          </p:cNvPr>
          <p:cNvSpPr/>
          <p:nvPr/>
        </p:nvSpPr>
        <p:spPr>
          <a:xfrm rot="2291371">
            <a:off x="6281374" y="4847145"/>
            <a:ext cx="632898" cy="632898"/>
          </a:xfrm>
          <a:prstGeom prst="wedgeEllipseCallout">
            <a:avLst>
              <a:gd name="adj1" fmla="val -105807"/>
              <a:gd name="adj2" fmla="val 5586"/>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grpSp>
        <p:nvGrpSpPr>
          <p:cNvPr id="32" name="그룹 9">
            <a:extLst>
              <a:ext uri="{FF2B5EF4-FFF2-40B4-BE49-F238E27FC236}">
                <a16:creationId xmlns:a16="http://schemas.microsoft.com/office/drawing/2014/main" id="{E698A153-2D16-45B9-A4DC-927421341415}"/>
              </a:ext>
            </a:extLst>
          </p:cNvPr>
          <p:cNvGrpSpPr/>
          <p:nvPr/>
        </p:nvGrpSpPr>
        <p:grpSpPr>
          <a:xfrm>
            <a:off x="7141774" y="1720282"/>
            <a:ext cx="4421905" cy="971384"/>
            <a:chOff x="7141773" y="1720281"/>
            <a:chExt cx="4421905" cy="971384"/>
          </a:xfrm>
        </p:grpSpPr>
        <p:sp>
          <p:nvSpPr>
            <p:cNvPr id="33" name="Rectangle 18">
              <a:extLst>
                <a:ext uri="{FF2B5EF4-FFF2-40B4-BE49-F238E27FC236}">
                  <a16:creationId xmlns:a16="http://schemas.microsoft.com/office/drawing/2014/main" id="{D65D7B9E-85A6-466E-B449-263829EE5384}"/>
                </a:ext>
              </a:extLst>
            </p:cNvPr>
            <p:cNvSpPr/>
            <p:nvPr/>
          </p:nvSpPr>
          <p:spPr>
            <a:xfrm>
              <a:off x="7141773" y="1720281"/>
              <a:ext cx="4421905" cy="276999"/>
            </a:xfrm>
            <a:prstGeom prst="rect">
              <a:avLst/>
            </a:prstGeom>
          </p:spPr>
          <p:txBody>
            <a:bodyPr wrap="square">
              <a:spAutoFit/>
            </a:bodyPr>
            <a:lstStyle/>
            <a:p>
              <a:r>
                <a:rPr lang="pt-PT" altLang="ko-KR" sz="1200" b="1" dirty="0" err="1">
                  <a:solidFill>
                    <a:schemeClr val="tx1">
                      <a:lumMod val="75000"/>
                      <a:lumOff val="25000"/>
                    </a:schemeClr>
                  </a:solidFill>
                </a:rPr>
                <a:t>What</a:t>
              </a:r>
              <a:r>
                <a:rPr lang="pt-PT" altLang="ko-KR" sz="1200" b="1" dirty="0">
                  <a:solidFill>
                    <a:schemeClr val="tx1">
                      <a:lumMod val="75000"/>
                      <a:lumOff val="25000"/>
                    </a:schemeClr>
                  </a:solidFill>
                </a:rPr>
                <a:t> </a:t>
              </a:r>
              <a:r>
                <a:rPr lang="pt-PT" altLang="ko-KR" sz="1200" b="1" dirty="0" err="1">
                  <a:solidFill>
                    <a:schemeClr val="tx1">
                      <a:lumMod val="75000"/>
                      <a:lumOff val="25000"/>
                    </a:schemeClr>
                  </a:solidFill>
                </a:rPr>
                <a:t>is</a:t>
              </a:r>
              <a:r>
                <a:rPr lang="pt-PT" altLang="ko-KR" sz="1200" b="1" dirty="0">
                  <a:solidFill>
                    <a:schemeClr val="tx1">
                      <a:lumMod val="75000"/>
                      <a:lumOff val="25000"/>
                    </a:schemeClr>
                  </a:solidFill>
                </a:rPr>
                <a:t> </a:t>
              </a:r>
              <a:r>
                <a:rPr lang="pt-PT" altLang="ko-KR" sz="1200" b="1" dirty="0" err="1">
                  <a:solidFill>
                    <a:schemeClr val="tx1">
                      <a:lumMod val="75000"/>
                      <a:lumOff val="25000"/>
                    </a:schemeClr>
                  </a:solidFill>
                </a:rPr>
                <a:t>the</a:t>
              </a:r>
              <a:r>
                <a:rPr lang="pt-PT" altLang="ko-KR" sz="1200" b="1" dirty="0">
                  <a:solidFill>
                    <a:schemeClr val="tx1">
                      <a:lumMod val="75000"/>
                      <a:lumOff val="25000"/>
                    </a:schemeClr>
                  </a:solidFill>
                </a:rPr>
                <a:t> sentimental </a:t>
              </a:r>
              <a:r>
                <a:rPr lang="pt-PT" altLang="ko-KR" sz="1200" b="1" dirty="0" err="1">
                  <a:solidFill>
                    <a:schemeClr val="tx1">
                      <a:lumMod val="75000"/>
                      <a:lumOff val="25000"/>
                    </a:schemeClr>
                  </a:solidFill>
                </a:rPr>
                <a:t>analysis</a:t>
              </a:r>
              <a:endParaRPr lang="ko-KR" altLang="en-US" sz="1200" b="1" dirty="0">
                <a:solidFill>
                  <a:schemeClr val="tx1">
                    <a:lumMod val="75000"/>
                    <a:lumOff val="25000"/>
                  </a:schemeClr>
                </a:solidFill>
              </a:endParaRPr>
            </a:p>
          </p:txBody>
        </p:sp>
        <p:sp>
          <p:nvSpPr>
            <p:cNvPr id="34" name="Rectangle 18">
              <a:extLst>
                <a:ext uri="{FF2B5EF4-FFF2-40B4-BE49-F238E27FC236}">
                  <a16:creationId xmlns:a16="http://schemas.microsoft.com/office/drawing/2014/main" id="{64B7E7B0-A862-4C52-AE40-980597BB052D}"/>
                </a:ext>
              </a:extLst>
            </p:cNvPr>
            <p:cNvSpPr/>
            <p:nvPr/>
          </p:nvSpPr>
          <p:spPr>
            <a:xfrm>
              <a:off x="7141773" y="2045334"/>
              <a:ext cx="4421905" cy="646331"/>
            </a:xfrm>
            <a:prstGeom prst="rect">
              <a:avLst/>
            </a:prstGeom>
          </p:spPr>
          <p:txBody>
            <a:bodyPr wrap="square">
              <a:spAutoFit/>
            </a:bodyPr>
            <a:lstStyle/>
            <a:p>
              <a:r>
                <a:rPr lang="en-US" sz="1200" dirty="0">
                  <a:solidFill>
                    <a:schemeClr val="tx1">
                      <a:lumMod val="75000"/>
                      <a:lumOff val="25000"/>
                    </a:schemeClr>
                  </a:solidFill>
                  <a:cs typeface="Arial" pitchFamily="34" charset="0"/>
                </a:rPr>
                <a:t>Sentimental analysis refer to use text analysis, NLP and computational linguistics to study affective states and subjective information.</a:t>
              </a:r>
              <a:endParaRPr lang="en-US" altLang="ko-KR" sz="1200" dirty="0">
                <a:solidFill>
                  <a:schemeClr val="tx1">
                    <a:lumMod val="75000"/>
                    <a:lumOff val="25000"/>
                  </a:schemeClr>
                </a:solidFill>
                <a:cs typeface="Arial" pitchFamily="34" charset="0"/>
              </a:endParaRPr>
            </a:p>
          </p:txBody>
        </p:sp>
      </p:grpSp>
      <p:grpSp>
        <p:nvGrpSpPr>
          <p:cNvPr id="35" name="그룹 8">
            <a:extLst>
              <a:ext uri="{FF2B5EF4-FFF2-40B4-BE49-F238E27FC236}">
                <a16:creationId xmlns:a16="http://schemas.microsoft.com/office/drawing/2014/main" id="{9B213CA6-02C7-4CF0-8E29-432D0D41A0D5}"/>
              </a:ext>
            </a:extLst>
          </p:cNvPr>
          <p:cNvGrpSpPr/>
          <p:nvPr/>
        </p:nvGrpSpPr>
        <p:grpSpPr>
          <a:xfrm>
            <a:off x="7141774" y="3315299"/>
            <a:ext cx="4421905" cy="786718"/>
            <a:chOff x="7141773" y="2848382"/>
            <a:chExt cx="4421905" cy="786718"/>
          </a:xfrm>
        </p:grpSpPr>
        <p:sp>
          <p:nvSpPr>
            <p:cNvPr id="36" name="Rectangle 18">
              <a:extLst>
                <a:ext uri="{FF2B5EF4-FFF2-40B4-BE49-F238E27FC236}">
                  <a16:creationId xmlns:a16="http://schemas.microsoft.com/office/drawing/2014/main" id="{19E838EE-7C03-4DAE-8977-BD359E62B0AB}"/>
                </a:ext>
              </a:extLst>
            </p:cNvPr>
            <p:cNvSpPr/>
            <p:nvPr/>
          </p:nvSpPr>
          <p:spPr>
            <a:xfrm>
              <a:off x="7141773" y="2848382"/>
              <a:ext cx="4421905" cy="276999"/>
            </a:xfrm>
            <a:prstGeom prst="rect">
              <a:avLst/>
            </a:prstGeom>
          </p:spPr>
          <p:txBody>
            <a:bodyPr wrap="square">
              <a:spAutoFit/>
            </a:bodyPr>
            <a:lstStyle/>
            <a:p>
              <a:r>
                <a:rPr lang="pt-PT" altLang="ko-KR" sz="1200" b="1" dirty="0" err="1">
                  <a:solidFill>
                    <a:schemeClr val="tx1">
                      <a:lumMod val="75000"/>
                      <a:lumOff val="25000"/>
                    </a:schemeClr>
                  </a:solidFill>
                </a:rPr>
                <a:t>The</a:t>
              </a:r>
              <a:r>
                <a:rPr lang="pt-PT" altLang="ko-KR" sz="1200" b="1" dirty="0">
                  <a:solidFill>
                    <a:schemeClr val="tx1">
                      <a:lumMod val="75000"/>
                      <a:lumOff val="25000"/>
                    </a:schemeClr>
                  </a:solidFill>
                </a:rPr>
                <a:t> </a:t>
              </a:r>
              <a:r>
                <a:rPr lang="pt-PT" altLang="ko-KR" sz="1200" b="1" dirty="0" err="1">
                  <a:solidFill>
                    <a:schemeClr val="tx1">
                      <a:lumMod val="75000"/>
                      <a:lumOff val="25000"/>
                    </a:schemeClr>
                  </a:solidFill>
                </a:rPr>
                <a:t>importance</a:t>
              </a:r>
              <a:r>
                <a:rPr lang="pt-PT" altLang="ko-KR" sz="1200" b="1" dirty="0">
                  <a:solidFill>
                    <a:schemeClr val="tx1">
                      <a:lumMod val="75000"/>
                      <a:lumOff val="25000"/>
                    </a:schemeClr>
                  </a:solidFill>
                </a:rPr>
                <a:t> </a:t>
              </a:r>
              <a:r>
                <a:rPr lang="pt-PT" altLang="ko-KR" sz="1200" b="1" dirty="0" err="1">
                  <a:solidFill>
                    <a:schemeClr val="tx1">
                      <a:lumMod val="75000"/>
                      <a:lumOff val="25000"/>
                    </a:schemeClr>
                  </a:solidFill>
                </a:rPr>
                <a:t>of</a:t>
              </a:r>
              <a:r>
                <a:rPr lang="pt-PT" altLang="ko-KR" sz="1200" b="1" dirty="0">
                  <a:solidFill>
                    <a:schemeClr val="tx1">
                      <a:lumMod val="75000"/>
                      <a:lumOff val="25000"/>
                    </a:schemeClr>
                  </a:solidFill>
                </a:rPr>
                <a:t> </a:t>
              </a:r>
              <a:r>
                <a:rPr lang="pt-PT" altLang="ko-KR" sz="1200" b="1" dirty="0" err="1">
                  <a:solidFill>
                    <a:schemeClr val="tx1">
                      <a:lumMod val="75000"/>
                      <a:lumOff val="25000"/>
                    </a:schemeClr>
                  </a:solidFill>
                </a:rPr>
                <a:t>the</a:t>
              </a:r>
              <a:r>
                <a:rPr lang="pt-PT" altLang="ko-KR" sz="1200" b="1" dirty="0">
                  <a:solidFill>
                    <a:schemeClr val="tx1">
                      <a:lumMod val="75000"/>
                      <a:lumOff val="25000"/>
                    </a:schemeClr>
                  </a:solidFill>
                </a:rPr>
                <a:t> social </a:t>
              </a:r>
              <a:r>
                <a:rPr lang="pt-PT" altLang="ko-KR" sz="1200" b="1" dirty="0" err="1">
                  <a:solidFill>
                    <a:schemeClr val="tx1">
                      <a:lumMod val="75000"/>
                      <a:lumOff val="25000"/>
                    </a:schemeClr>
                  </a:solidFill>
                </a:rPr>
                <a:t>layer</a:t>
              </a:r>
              <a:endParaRPr lang="ko-KR" altLang="en-US" sz="1200" b="1" dirty="0">
                <a:solidFill>
                  <a:schemeClr val="tx1">
                    <a:lumMod val="75000"/>
                    <a:lumOff val="25000"/>
                  </a:schemeClr>
                </a:solidFill>
              </a:endParaRPr>
            </a:p>
          </p:txBody>
        </p:sp>
        <p:sp>
          <p:nvSpPr>
            <p:cNvPr id="37" name="Rectangle 18">
              <a:extLst>
                <a:ext uri="{FF2B5EF4-FFF2-40B4-BE49-F238E27FC236}">
                  <a16:creationId xmlns:a16="http://schemas.microsoft.com/office/drawing/2014/main" id="{FEFCE810-9959-482A-B941-A9DA3BCA2C34}"/>
                </a:ext>
              </a:extLst>
            </p:cNvPr>
            <p:cNvSpPr/>
            <p:nvPr/>
          </p:nvSpPr>
          <p:spPr>
            <a:xfrm>
              <a:off x="7141773" y="3173435"/>
              <a:ext cx="4421905" cy="461665"/>
            </a:xfrm>
            <a:prstGeom prst="rect">
              <a:avLst/>
            </a:prstGeom>
          </p:spPr>
          <p:txBody>
            <a:bodyPr wrap="square">
              <a:spAutoFit/>
            </a:bodyPr>
            <a:lstStyle/>
            <a:p>
              <a:r>
                <a:rPr lang="en-US" sz="1200" dirty="0">
                  <a:solidFill>
                    <a:schemeClr val="tx1">
                      <a:lumMod val="75000"/>
                      <a:lumOff val="25000"/>
                    </a:schemeClr>
                  </a:solidFill>
                  <a:cs typeface="Arial" pitchFamily="34" charset="0"/>
                </a:rPr>
                <a:t>Collecting opinions from the community of traders and investors who regularly discuss financial market issues.</a:t>
              </a:r>
              <a:endParaRPr lang="en-US" altLang="ko-KR" sz="1200" dirty="0">
                <a:solidFill>
                  <a:schemeClr val="tx1">
                    <a:lumMod val="75000"/>
                    <a:lumOff val="25000"/>
                  </a:schemeClr>
                </a:solidFill>
                <a:cs typeface="Arial" pitchFamily="34" charset="0"/>
              </a:endParaRPr>
            </a:p>
          </p:txBody>
        </p:sp>
      </p:grpSp>
      <p:grpSp>
        <p:nvGrpSpPr>
          <p:cNvPr id="38" name="그룹 7">
            <a:extLst>
              <a:ext uri="{FF2B5EF4-FFF2-40B4-BE49-F238E27FC236}">
                <a16:creationId xmlns:a16="http://schemas.microsoft.com/office/drawing/2014/main" id="{355B76A9-7F90-405F-9CDE-EEF784D4AE5B}"/>
              </a:ext>
            </a:extLst>
          </p:cNvPr>
          <p:cNvGrpSpPr/>
          <p:nvPr/>
        </p:nvGrpSpPr>
        <p:grpSpPr>
          <a:xfrm>
            <a:off x="7141773" y="4950344"/>
            <a:ext cx="4421905" cy="786718"/>
            <a:chOff x="7141773" y="3851193"/>
            <a:chExt cx="4421905" cy="786718"/>
          </a:xfrm>
        </p:grpSpPr>
        <p:sp>
          <p:nvSpPr>
            <p:cNvPr id="39" name="Rectangle 18">
              <a:extLst>
                <a:ext uri="{FF2B5EF4-FFF2-40B4-BE49-F238E27FC236}">
                  <a16:creationId xmlns:a16="http://schemas.microsoft.com/office/drawing/2014/main" id="{95AE96AB-7241-4DDB-AE0E-8F2C6F7470BA}"/>
                </a:ext>
              </a:extLst>
            </p:cNvPr>
            <p:cNvSpPr/>
            <p:nvPr/>
          </p:nvSpPr>
          <p:spPr>
            <a:xfrm>
              <a:off x="7141773" y="3851193"/>
              <a:ext cx="4421905" cy="276999"/>
            </a:xfrm>
            <a:prstGeom prst="rect">
              <a:avLst/>
            </a:prstGeom>
          </p:spPr>
          <p:txBody>
            <a:bodyPr wrap="square">
              <a:spAutoFit/>
            </a:bodyPr>
            <a:lstStyle/>
            <a:p>
              <a:r>
                <a:rPr lang="en-US" altLang="ko-KR" sz="1200" b="1" dirty="0">
                  <a:solidFill>
                    <a:schemeClr val="tx1">
                      <a:lumMod val="75000"/>
                      <a:lumOff val="25000"/>
                    </a:schemeClr>
                  </a:solidFill>
                </a:rPr>
                <a:t>Bullish? Bearish? Neutral perhaps?</a:t>
              </a:r>
              <a:endParaRPr lang="ko-KR" altLang="en-US" sz="1200" b="1" dirty="0">
                <a:solidFill>
                  <a:schemeClr val="tx1">
                    <a:lumMod val="75000"/>
                    <a:lumOff val="25000"/>
                  </a:schemeClr>
                </a:solidFill>
              </a:endParaRPr>
            </a:p>
          </p:txBody>
        </p:sp>
        <p:sp>
          <p:nvSpPr>
            <p:cNvPr id="40" name="Rectangle 18">
              <a:extLst>
                <a:ext uri="{FF2B5EF4-FFF2-40B4-BE49-F238E27FC236}">
                  <a16:creationId xmlns:a16="http://schemas.microsoft.com/office/drawing/2014/main" id="{CD8B525A-EA23-4408-BBBD-293B83CF6203}"/>
                </a:ext>
              </a:extLst>
            </p:cNvPr>
            <p:cNvSpPr/>
            <p:nvPr/>
          </p:nvSpPr>
          <p:spPr>
            <a:xfrm>
              <a:off x="7141773" y="4176246"/>
              <a:ext cx="4421905" cy="461665"/>
            </a:xfrm>
            <a:prstGeom prst="rect">
              <a:avLst/>
            </a:prstGeom>
          </p:spPr>
          <p:txBody>
            <a:bodyPr wrap="square">
              <a:spAutoFit/>
            </a:bodyPr>
            <a:lstStyle/>
            <a:p>
              <a:r>
                <a:rPr lang="en-US" sz="1200" dirty="0">
                  <a:solidFill>
                    <a:schemeClr val="tx1">
                      <a:lumMod val="75000"/>
                      <a:lumOff val="25000"/>
                    </a:schemeClr>
                  </a:solidFill>
                  <a:cs typeface="Arial" pitchFamily="34" charset="0"/>
                </a:rPr>
                <a:t>Collecting Bullish Bearish or Neutral opinions on the next short and long term market movements!</a:t>
              </a:r>
              <a:endParaRPr lang="en-US" altLang="ko-KR" sz="1200" dirty="0">
                <a:solidFill>
                  <a:schemeClr val="tx1">
                    <a:lumMod val="75000"/>
                    <a:lumOff val="25000"/>
                  </a:schemeClr>
                </a:solidFill>
                <a:cs typeface="Arial" pitchFamily="34" charset="0"/>
              </a:endParaRPr>
            </a:p>
          </p:txBody>
        </p:sp>
      </p:grpSp>
      <p:pic>
        <p:nvPicPr>
          <p:cNvPr id="6" name="Picture 5" descr="A picture containing kite, holding, person, drawing&#10;&#10;Description automatically generated">
            <a:extLst>
              <a:ext uri="{FF2B5EF4-FFF2-40B4-BE49-F238E27FC236}">
                <a16:creationId xmlns:a16="http://schemas.microsoft.com/office/drawing/2014/main" id="{45E2A97B-027F-4922-AEB7-F5AA5FED63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3241" y="1468112"/>
            <a:ext cx="4142481" cy="2077775"/>
          </a:xfrm>
          <a:prstGeom prst="rect">
            <a:avLst/>
          </a:prstGeom>
        </p:spPr>
      </p:pic>
      <p:graphicFrame>
        <p:nvGraphicFramePr>
          <p:cNvPr id="41" name="Chart 40">
            <a:extLst>
              <a:ext uri="{FF2B5EF4-FFF2-40B4-BE49-F238E27FC236}">
                <a16:creationId xmlns:a16="http://schemas.microsoft.com/office/drawing/2014/main" id="{8E07B534-536E-4DD3-9A59-A04055DF794D}"/>
              </a:ext>
            </a:extLst>
          </p:cNvPr>
          <p:cNvGraphicFramePr>
            <a:graphicFrameLocks/>
          </p:cNvGraphicFramePr>
          <p:nvPr>
            <p:extLst>
              <p:ext uri="{D42A27DB-BD31-4B8C-83A1-F6EECF244321}">
                <p14:modId xmlns:p14="http://schemas.microsoft.com/office/powerpoint/2010/main" val="2460341132"/>
              </p:ext>
            </p:extLst>
          </p:nvPr>
        </p:nvGraphicFramePr>
        <p:xfrm>
          <a:off x="721871" y="3844844"/>
          <a:ext cx="4153851" cy="269035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5718543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1">
            <a:extLst>
              <a:ext uri="{FF2B5EF4-FFF2-40B4-BE49-F238E27FC236}">
                <a16:creationId xmlns:a16="http://schemas.microsoft.com/office/drawing/2014/main" id="{E2F02F57-1502-4BFB-8A5B-E6B2AF5DCA52}"/>
              </a:ext>
            </a:extLst>
          </p:cNvPr>
          <p:cNvSpPr txBox="1">
            <a:spLocks/>
          </p:cNvSpPr>
          <p:nvPr/>
        </p:nvSpPr>
        <p:spPr>
          <a:xfrm>
            <a:off x="309401" y="444908"/>
            <a:ext cx="11573197" cy="724247"/>
          </a:xfrm>
          <a:custGeom>
            <a:avLst/>
            <a:gdLst>
              <a:gd name="connsiteX0" fmla="*/ 0 w 4427984"/>
              <a:gd name="connsiteY0" fmla="*/ 0 h 6866389"/>
              <a:gd name="connsiteX1" fmla="*/ 4427984 w 4427984"/>
              <a:gd name="connsiteY1" fmla="*/ 0 h 6866389"/>
              <a:gd name="connsiteX2" fmla="*/ 4427984 w 4427984"/>
              <a:gd name="connsiteY2" fmla="*/ 6866389 h 6866389"/>
              <a:gd name="connsiteX3" fmla="*/ 0 w 4427984"/>
              <a:gd name="connsiteY3" fmla="*/ 6866389 h 6866389"/>
              <a:gd name="connsiteX4" fmla="*/ 0 w 4427984"/>
              <a:gd name="connsiteY4" fmla="*/ 0 h 6866389"/>
              <a:gd name="connsiteX0" fmla="*/ 595618 w 4427984"/>
              <a:gd name="connsiteY0" fmla="*/ 0 h 6883167"/>
              <a:gd name="connsiteX1" fmla="*/ 4427984 w 4427984"/>
              <a:gd name="connsiteY1" fmla="*/ 16778 h 6883167"/>
              <a:gd name="connsiteX2" fmla="*/ 4427984 w 4427984"/>
              <a:gd name="connsiteY2" fmla="*/ 6883167 h 6883167"/>
              <a:gd name="connsiteX3" fmla="*/ 0 w 4427984"/>
              <a:gd name="connsiteY3" fmla="*/ 6883167 h 6883167"/>
              <a:gd name="connsiteX4" fmla="*/ 595618 w 4427984"/>
              <a:gd name="connsiteY4" fmla="*/ 0 h 6883167"/>
              <a:gd name="connsiteX0" fmla="*/ 1258348 w 5090714"/>
              <a:gd name="connsiteY0" fmla="*/ 0 h 6883167"/>
              <a:gd name="connsiteX1" fmla="*/ 5090714 w 5090714"/>
              <a:gd name="connsiteY1" fmla="*/ 16778 h 6883167"/>
              <a:gd name="connsiteX2" fmla="*/ 5090714 w 5090714"/>
              <a:gd name="connsiteY2" fmla="*/ 6883167 h 6883167"/>
              <a:gd name="connsiteX3" fmla="*/ 0 w 5090714"/>
              <a:gd name="connsiteY3" fmla="*/ 6874779 h 6883167"/>
              <a:gd name="connsiteX4" fmla="*/ 1258348 w 5090714"/>
              <a:gd name="connsiteY4" fmla="*/ 0 h 6883167"/>
              <a:gd name="connsiteX0" fmla="*/ 1493240 w 5090714"/>
              <a:gd name="connsiteY0" fmla="*/ 0 h 6883167"/>
              <a:gd name="connsiteX1" fmla="*/ 5090714 w 5090714"/>
              <a:gd name="connsiteY1" fmla="*/ 16778 h 6883167"/>
              <a:gd name="connsiteX2" fmla="*/ 5090714 w 5090714"/>
              <a:gd name="connsiteY2" fmla="*/ 6883167 h 6883167"/>
              <a:gd name="connsiteX3" fmla="*/ 0 w 5090714"/>
              <a:gd name="connsiteY3" fmla="*/ 6874779 h 6883167"/>
              <a:gd name="connsiteX4" fmla="*/ 1493240 w 5090714"/>
              <a:gd name="connsiteY4" fmla="*/ 0 h 6883167"/>
              <a:gd name="connsiteX0" fmla="*/ 1459684 w 5090714"/>
              <a:gd name="connsiteY0" fmla="*/ 0 h 6866389"/>
              <a:gd name="connsiteX1" fmla="*/ 5090714 w 5090714"/>
              <a:gd name="connsiteY1" fmla="*/ 0 h 6866389"/>
              <a:gd name="connsiteX2" fmla="*/ 5090714 w 5090714"/>
              <a:gd name="connsiteY2" fmla="*/ 6866389 h 6866389"/>
              <a:gd name="connsiteX3" fmla="*/ 0 w 5090714"/>
              <a:gd name="connsiteY3" fmla="*/ 6858001 h 6866389"/>
              <a:gd name="connsiteX4" fmla="*/ 1459684 w 5090714"/>
              <a:gd name="connsiteY4" fmla="*/ 0 h 6866389"/>
              <a:gd name="connsiteX0" fmla="*/ 1711354 w 5090714"/>
              <a:gd name="connsiteY0" fmla="*/ 0 h 6874778"/>
              <a:gd name="connsiteX1" fmla="*/ 5090714 w 5090714"/>
              <a:gd name="connsiteY1" fmla="*/ 8389 h 6874778"/>
              <a:gd name="connsiteX2" fmla="*/ 5090714 w 5090714"/>
              <a:gd name="connsiteY2" fmla="*/ 6874778 h 6874778"/>
              <a:gd name="connsiteX3" fmla="*/ 0 w 5090714"/>
              <a:gd name="connsiteY3" fmla="*/ 6866390 h 6874778"/>
              <a:gd name="connsiteX4" fmla="*/ 1711354 w 5090714"/>
              <a:gd name="connsiteY4" fmla="*/ 0 h 6874778"/>
              <a:gd name="connsiteX0" fmla="*/ 1937857 w 5317217"/>
              <a:gd name="connsiteY0" fmla="*/ 0 h 6874779"/>
              <a:gd name="connsiteX1" fmla="*/ 5317217 w 5317217"/>
              <a:gd name="connsiteY1" fmla="*/ 8389 h 6874779"/>
              <a:gd name="connsiteX2" fmla="*/ 5317217 w 5317217"/>
              <a:gd name="connsiteY2" fmla="*/ 6874778 h 6874779"/>
              <a:gd name="connsiteX3" fmla="*/ 0 w 5317217"/>
              <a:gd name="connsiteY3" fmla="*/ 6874779 h 6874779"/>
              <a:gd name="connsiteX4" fmla="*/ 1937857 w 5317217"/>
              <a:gd name="connsiteY4" fmla="*/ 0 h 6874779"/>
              <a:gd name="connsiteX0" fmla="*/ 1280632 w 5317217"/>
              <a:gd name="connsiteY0" fmla="*/ 10661 h 6866390"/>
              <a:gd name="connsiteX1" fmla="*/ 5317217 w 5317217"/>
              <a:gd name="connsiteY1" fmla="*/ 0 h 6866390"/>
              <a:gd name="connsiteX2" fmla="*/ 5317217 w 5317217"/>
              <a:gd name="connsiteY2" fmla="*/ 6866389 h 6866390"/>
              <a:gd name="connsiteX3" fmla="*/ 0 w 5317217"/>
              <a:gd name="connsiteY3" fmla="*/ 6866390 h 6866390"/>
              <a:gd name="connsiteX4" fmla="*/ 1280632 w 5317217"/>
              <a:gd name="connsiteY4" fmla="*/ 10661 h 6866390"/>
              <a:gd name="connsiteX0" fmla="*/ 1280632 w 5317217"/>
              <a:gd name="connsiteY0" fmla="*/ 1136 h 6866390"/>
              <a:gd name="connsiteX1" fmla="*/ 5317217 w 5317217"/>
              <a:gd name="connsiteY1" fmla="*/ 0 h 6866390"/>
              <a:gd name="connsiteX2" fmla="*/ 5317217 w 5317217"/>
              <a:gd name="connsiteY2" fmla="*/ 6866389 h 6866390"/>
              <a:gd name="connsiteX3" fmla="*/ 0 w 5317217"/>
              <a:gd name="connsiteY3" fmla="*/ 6866390 h 6866390"/>
              <a:gd name="connsiteX4" fmla="*/ 1280632 w 5317217"/>
              <a:gd name="connsiteY4" fmla="*/ 1136 h 6866390"/>
              <a:gd name="connsiteX0" fmla="*/ 1413982 w 5450567"/>
              <a:gd name="connsiteY0" fmla="*/ 1136 h 6866390"/>
              <a:gd name="connsiteX1" fmla="*/ 5450567 w 5450567"/>
              <a:gd name="connsiteY1" fmla="*/ 0 h 6866390"/>
              <a:gd name="connsiteX2" fmla="*/ 5450567 w 5450567"/>
              <a:gd name="connsiteY2" fmla="*/ 6866389 h 6866390"/>
              <a:gd name="connsiteX3" fmla="*/ 0 w 5450567"/>
              <a:gd name="connsiteY3" fmla="*/ 6866390 h 6866390"/>
              <a:gd name="connsiteX4" fmla="*/ 1413982 w 5450567"/>
              <a:gd name="connsiteY4" fmla="*/ 1136 h 68663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50567" h="6866390">
                <a:moveTo>
                  <a:pt x="1413982" y="1136"/>
                </a:moveTo>
                <a:lnTo>
                  <a:pt x="5450567" y="0"/>
                </a:lnTo>
                <a:lnTo>
                  <a:pt x="5450567" y="6866389"/>
                </a:lnTo>
                <a:lnTo>
                  <a:pt x="0" y="6866390"/>
                </a:lnTo>
                <a:lnTo>
                  <a:pt x="1413982" y="1136"/>
                </a:lnTo>
                <a:close/>
              </a:path>
            </a:pathLst>
          </a:custGeom>
          <a:solidFill>
            <a:schemeClr val="bg1">
              <a:lumMod val="95000"/>
            </a:schemeClr>
          </a:solidFill>
          <a:ln w="25400">
            <a:noFill/>
          </a:ln>
          <a:effectLst/>
        </p:spPr>
        <p:txBody>
          <a:bodyPr anchor="ctr"/>
          <a:lstStyle>
            <a:lvl1pPr marL="0" indent="0" algn="ctr" defTabSz="914400" rtl="0" eaLnBrk="1" latinLnBrk="0" hangingPunct="1">
              <a:lnSpc>
                <a:spcPct val="90000"/>
              </a:lnSpc>
              <a:spcBef>
                <a:spcPts val="1000"/>
              </a:spcBef>
              <a:buFontTx/>
              <a:buNone/>
              <a:defRPr sz="12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Arial Nova Light" panose="020B0304020202020204" pitchFamily="34" charset="0"/>
              </a:rPr>
              <a:t>Technical Overview</a:t>
            </a:r>
          </a:p>
          <a:p>
            <a:r>
              <a:rPr lang="en-US" sz="2000" dirty="0">
                <a:latin typeface="Arial Nova Light" panose="020B0304020202020204" pitchFamily="34" charset="0"/>
              </a:rPr>
              <a:t>Development tools and sources</a:t>
            </a:r>
          </a:p>
        </p:txBody>
      </p:sp>
      <p:sp>
        <p:nvSpPr>
          <p:cNvPr id="8" name="Rectangle: Rounded Corners 7">
            <a:extLst>
              <a:ext uri="{FF2B5EF4-FFF2-40B4-BE49-F238E27FC236}">
                <a16:creationId xmlns:a16="http://schemas.microsoft.com/office/drawing/2014/main" id="{6E228C1A-E28E-4C72-AA2B-973E156B2A85}"/>
              </a:ext>
            </a:extLst>
          </p:cNvPr>
          <p:cNvSpPr/>
          <p:nvPr/>
        </p:nvSpPr>
        <p:spPr>
          <a:xfrm>
            <a:off x="8006235" y="1242468"/>
            <a:ext cx="3821940" cy="4816306"/>
          </a:xfrm>
          <a:prstGeom prst="roundRect">
            <a:avLst>
              <a:gd name="adj" fmla="val 1286"/>
            </a:avLst>
          </a:prstGeom>
          <a:solidFill>
            <a:schemeClr val="bg1">
              <a:lumMod val="7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739D4DF5-D185-4E3D-9FBE-B683113F21DF}"/>
              </a:ext>
            </a:extLst>
          </p:cNvPr>
          <p:cNvSpPr/>
          <p:nvPr/>
        </p:nvSpPr>
        <p:spPr>
          <a:xfrm>
            <a:off x="4083389" y="1249449"/>
            <a:ext cx="3750975" cy="4816306"/>
          </a:xfrm>
          <a:prstGeom prst="roundRect">
            <a:avLst>
              <a:gd name="adj" fmla="val 1286"/>
            </a:avLst>
          </a:prstGeom>
          <a:solidFill>
            <a:schemeClr val="bg1">
              <a:lumMod val="7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2CE80F04-890F-45E0-9E93-094D1FCCF780}"/>
              </a:ext>
            </a:extLst>
          </p:cNvPr>
          <p:cNvSpPr/>
          <p:nvPr/>
        </p:nvSpPr>
        <p:spPr>
          <a:xfrm>
            <a:off x="160543" y="1249449"/>
            <a:ext cx="3750975" cy="4816306"/>
          </a:xfrm>
          <a:prstGeom prst="roundRect">
            <a:avLst>
              <a:gd name="adj" fmla="val 1286"/>
            </a:avLst>
          </a:prstGeom>
          <a:solidFill>
            <a:schemeClr val="bg1">
              <a:lumMod val="7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A picture containing drawing&#10;&#10;Description automatically generated">
            <a:extLst>
              <a:ext uri="{FF2B5EF4-FFF2-40B4-BE49-F238E27FC236}">
                <a16:creationId xmlns:a16="http://schemas.microsoft.com/office/drawing/2014/main" id="{F9A3FE91-35EB-4710-91AB-9ED0A13CE3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3531" y="1524000"/>
            <a:ext cx="1905000" cy="1905000"/>
          </a:xfrm>
          <a:prstGeom prst="rect">
            <a:avLst/>
          </a:prstGeom>
        </p:spPr>
      </p:pic>
      <p:sp>
        <p:nvSpPr>
          <p:cNvPr id="13" name="TextBox 12">
            <a:extLst>
              <a:ext uri="{FF2B5EF4-FFF2-40B4-BE49-F238E27FC236}">
                <a16:creationId xmlns:a16="http://schemas.microsoft.com/office/drawing/2014/main" id="{F4CFB6D3-78DF-485B-AAC9-08F136653D5A}"/>
              </a:ext>
            </a:extLst>
          </p:cNvPr>
          <p:cNvSpPr txBox="1"/>
          <p:nvPr/>
        </p:nvSpPr>
        <p:spPr>
          <a:xfrm>
            <a:off x="453710" y="3804183"/>
            <a:ext cx="3036366" cy="2031325"/>
          </a:xfrm>
          <a:prstGeom prst="rect">
            <a:avLst/>
          </a:prstGeom>
          <a:noFill/>
        </p:spPr>
        <p:txBody>
          <a:bodyPr wrap="square" rtlCol="0">
            <a:spAutoFit/>
          </a:bodyPr>
          <a:lstStyle/>
          <a:p>
            <a:pPr marL="285750" indent="-285750">
              <a:buFont typeface="Arial" panose="020B0604020202020204" pitchFamily="34" charset="0"/>
              <a:buChar char="•"/>
            </a:pPr>
            <a:r>
              <a:rPr lang="pt-PT" sz="1400" dirty="0"/>
              <a:t>Web </a:t>
            </a:r>
            <a:r>
              <a:rPr lang="pt-PT" sz="1400" dirty="0" err="1"/>
              <a:t>Scrapping</a:t>
            </a:r>
            <a:endParaRPr lang="pt-PT" sz="1400" dirty="0"/>
          </a:p>
          <a:p>
            <a:pPr marL="285750" indent="-285750">
              <a:buFont typeface="Arial" panose="020B0604020202020204" pitchFamily="34" charset="0"/>
              <a:buChar char="•"/>
            </a:pPr>
            <a:endParaRPr lang="pt-PT" sz="1400" dirty="0"/>
          </a:p>
          <a:p>
            <a:pPr marL="285750" indent="-285750">
              <a:buFont typeface="Arial" panose="020B0604020202020204" pitchFamily="34" charset="0"/>
              <a:buChar char="•"/>
            </a:pPr>
            <a:r>
              <a:rPr lang="pt-PT" sz="1400" dirty="0" err="1"/>
              <a:t>Language</a:t>
            </a:r>
            <a:r>
              <a:rPr lang="pt-PT" sz="1400" dirty="0"/>
              <a:t>: </a:t>
            </a:r>
            <a:r>
              <a:rPr lang="pt-PT" sz="1400" dirty="0" err="1"/>
              <a:t>Python</a:t>
            </a:r>
            <a:endParaRPr lang="pt-PT" sz="1400" dirty="0"/>
          </a:p>
          <a:p>
            <a:pPr marL="285750" indent="-285750">
              <a:buFont typeface="Arial" panose="020B0604020202020204" pitchFamily="34" charset="0"/>
              <a:buChar char="•"/>
            </a:pPr>
            <a:endParaRPr lang="pt-PT" sz="1400" dirty="0"/>
          </a:p>
          <a:p>
            <a:pPr marL="285750" indent="-285750">
              <a:buFont typeface="Arial" panose="020B0604020202020204" pitchFamily="34" charset="0"/>
              <a:buChar char="•"/>
            </a:pPr>
            <a:r>
              <a:rPr lang="pt-PT" sz="1400" dirty="0" err="1"/>
              <a:t>Libraries</a:t>
            </a:r>
            <a:r>
              <a:rPr lang="pt-PT" sz="1400" dirty="0"/>
              <a:t> </a:t>
            </a:r>
            <a:r>
              <a:rPr lang="pt-PT" sz="1400" dirty="0" err="1"/>
              <a:t>used</a:t>
            </a:r>
            <a:r>
              <a:rPr lang="pt-PT" sz="1400" dirty="0"/>
              <a:t>:</a:t>
            </a:r>
          </a:p>
          <a:p>
            <a:pPr marL="742950" lvl="1" indent="-285750">
              <a:buFont typeface="Arial" panose="020B0604020202020204" pitchFamily="34" charset="0"/>
              <a:buChar char="•"/>
            </a:pPr>
            <a:r>
              <a:rPr lang="pt-PT" sz="1400" dirty="0"/>
              <a:t>Pandas</a:t>
            </a:r>
          </a:p>
          <a:p>
            <a:pPr marL="742950" lvl="1" indent="-285750">
              <a:buFont typeface="Arial" panose="020B0604020202020204" pitchFamily="34" charset="0"/>
              <a:buChar char="•"/>
            </a:pPr>
            <a:r>
              <a:rPr lang="pt-PT" sz="1400" dirty="0" err="1"/>
              <a:t>Numpy</a:t>
            </a:r>
            <a:endParaRPr lang="pt-PT" sz="1400" dirty="0"/>
          </a:p>
          <a:p>
            <a:pPr marL="742950" lvl="1" indent="-285750">
              <a:buFont typeface="Arial" panose="020B0604020202020204" pitchFamily="34" charset="0"/>
              <a:buChar char="•"/>
            </a:pPr>
            <a:r>
              <a:rPr lang="pt-PT" sz="1400" dirty="0" err="1"/>
              <a:t>Matplotlib</a:t>
            </a:r>
            <a:endParaRPr lang="pt-PT" sz="1400" dirty="0"/>
          </a:p>
          <a:p>
            <a:pPr marL="742950" lvl="1" indent="-285750">
              <a:buFont typeface="Arial" panose="020B0604020202020204" pitchFamily="34" charset="0"/>
              <a:buChar char="•"/>
            </a:pPr>
            <a:r>
              <a:rPr lang="pt-PT" sz="1400" dirty="0" err="1"/>
              <a:t>Seaborn</a:t>
            </a:r>
            <a:endParaRPr lang="en-US" sz="1400" dirty="0"/>
          </a:p>
        </p:txBody>
      </p:sp>
      <p:sp>
        <p:nvSpPr>
          <p:cNvPr id="14" name="TextBox 13">
            <a:extLst>
              <a:ext uri="{FF2B5EF4-FFF2-40B4-BE49-F238E27FC236}">
                <a16:creationId xmlns:a16="http://schemas.microsoft.com/office/drawing/2014/main" id="{0EECF4B9-19A6-4542-AEA6-85517B61EE3A}"/>
              </a:ext>
            </a:extLst>
          </p:cNvPr>
          <p:cNvSpPr txBox="1"/>
          <p:nvPr/>
        </p:nvSpPr>
        <p:spPr>
          <a:xfrm>
            <a:off x="4494054" y="3804182"/>
            <a:ext cx="3036366" cy="2031325"/>
          </a:xfrm>
          <a:prstGeom prst="rect">
            <a:avLst/>
          </a:prstGeom>
          <a:noFill/>
        </p:spPr>
        <p:txBody>
          <a:bodyPr wrap="square" rtlCol="0">
            <a:spAutoFit/>
          </a:bodyPr>
          <a:lstStyle/>
          <a:p>
            <a:pPr marL="285750" indent="-285750">
              <a:buFont typeface="Arial" panose="020B0604020202020204" pitchFamily="34" charset="0"/>
              <a:buChar char="•"/>
            </a:pPr>
            <a:r>
              <a:rPr lang="pt-PT" sz="1400" dirty="0"/>
              <a:t>API </a:t>
            </a:r>
            <a:r>
              <a:rPr lang="pt-PT" sz="1400" dirty="0" err="1"/>
              <a:t>Connection</a:t>
            </a:r>
            <a:endParaRPr lang="pt-PT" sz="1400" dirty="0"/>
          </a:p>
          <a:p>
            <a:pPr marL="285750" indent="-285750">
              <a:buFont typeface="Arial" panose="020B0604020202020204" pitchFamily="34" charset="0"/>
              <a:buChar char="•"/>
            </a:pPr>
            <a:endParaRPr lang="pt-PT" sz="1400" dirty="0"/>
          </a:p>
          <a:p>
            <a:pPr marL="285750" indent="-285750">
              <a:buFont typeface="Arial" panose="020B0604020202020204" pitchFamily="34" charset="0"/>
              <a:buChar char="•"/>
            </a:pPr>
            <a:r>
              <a:rPr lang="pt-PT" sz="1400" dirty="0" err="1"/>
              <a:t>Language</a:t>
            </a:r>
            <a:r>
              <a:rPr lang="pt-PT" sz="1400" dirty="0"/>
              <a:t>: </a:t>
            </a:r>
            <a:r>
              <a:rPr lang="pt-PT" sz="1400" dirty="0" err="1"/>
              <a:t>Python</a:t>
            </a:r>
            <a:endParaRPr lang="pt-PT" sz="1400" dirty="0"/>
          </a:p>
          <a:p>
            <a:pPr marL="285750" indent="-285750">
              <a:buFont typeface="Arial" panose="020B0604020202020204" pitchFamily="34" charset="0"/>
              <a:buChar char="•"/>
            </a:pPr>
            <a:endParaRPr lang="pt-PT" sz="1400" dirty="0"/>
          </a:p>
          <a:p>
            <a:pPr marL="285750" indent="-285750">
              <a:buFont typeface="Arial" panose="020B0604020202020204" pitchFamily="34" charset="0"/>
              <a:buChar char="•"/>
            </a:pPr>
            <a:r>
              <a:rPr lang="pt-PT" sz="1400" dirty="0" err="1"/>
              <a:t>Libraries</a:t>
            </a:r>
            <a:r>
              <a:rPr lang="pt-PT" sz="1400" dirty="0"/>
              <a:t> </a:t>
            </a:r>
            <a:r>
              <a:rPr lang="pt-PT" sz="1400" dirty="0" err="1"/>
              <a:t>used</a:t>
            </a:r>
            <a:r>
              <a:rPr lang="pt-PT" sz="1400" dirty="0"/>
              <a:t>:</a:t>
            </a:r>
          </a:p>
          <a:p>
            <a:pPr marL="742950" lvl="1" indent="-285750">
              <a:buFont typeface="Arial" panose="020B0604020202020204" pitchFamily="34" charset="0"/>
              <a:buChar char="•"/>
            </a:pPr>
            <a:r>
              <a:rPr lang="pt-PT" sz="1400" dirty="0"/>
              <a:t>Pandas</a:t>
            </a:r>
          </a:p>
          <a:p>
            <a:pPr marL="742950" lvl="1" indent="-285750">
              <a:buFont typeface="Arial" panose="020B0604020202020204" pitchFamily="34" charset="0"/>
              <a:buChar char="•"/>
            </a:pPr>
            <a:r>
              <a:rPr lang="pt-PT" sz="1400" dirty="0" err="1"/>
              <a:t>Numpy</a:t>
            </a:r>
            <a:endParaRPr lang="pt-PT" sz="1400" dirty="0"/>
          </a:p>
          <a:p>
            <a:pPr marL="742950" lvl="1" indent="-285750">
              <a:buFont typeface="Arial" panose="020B0604020202020204" pitchFamily="34" charset="0"/>
              <a:buChar char="•"/>
            </a:pPr>
            <a:r>
              <a:rPr lang="pt-PT" sz="1400" dirty="0" err="1"/>
              <a:t>Requests</a:t>
            </a:r>
            <a:endParaRPr lang="pt-PT" sz="1400" dirty="0"/>
          </a:p>
          <a:p>
            <a:pPr marL="742950" lvl="1" indent="-285750">
              <a:buFont typeface="Arial" panose="020B0604020202020204" pitchFamily="34" charset="0"/>
              <a:buChar char="•"/>
            </a:pPr>
            <a:r>
              <a:rPr lang="pt-PT" sz="1400" dirty="0" err="1"/>
              <a:t>Matplotlib</a:t>
            </a:r>
            <a:endParaRPr lang="pt-PT" sz="1400" dirty="0"/>
          </a:p>
        </p:txBody>
      </p:sp>
      <p:pic>
        <p:nvPicPr>
          <p:cNvPr id="16" name="Picture 15" descr="A picture containing table&#10;&#10;Description automatically generated">
            <a:extLst>
              <a:ext uri="{FF2B5EF4-FFF2-40B4-BE49-F238E27FC236}">
                <a16:creationId xmlns:a16="http://schemas.microsoft.com/office/drawing/2014/main" id="{228FD0A0-7D26-4C3B-BA46-7457FE2D06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83487" y="1681346"/>
            <a:ext cx="2857500" cy="1600200"/>
          </a:xfrm>
          <a:prstGeom prst="rect">
            <a:avLst/>
          </a:prstGeom>
        </p:spPr>
      </p:pic>
      <p:pic>
        <p:nvPicPr>
          <p:cNvPr id="18" name="Picture 17" descr="A picture containing drawing&#10;&#10;Description automatically generated">
            <a:extLst>
              <a:ext uri="{FF2B5EF4-FFF2-40B4-BE49-F238E27FC236}">
                <a16:creationId xmlns:a16="http://schemas.microsoft.com/office/drawing/2014/main" id="{7FA9DDC6-C2A2-415E-8BCA-3FF5322C7E2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20321" y="1959795"/>
            <a:ext cx="3507854" cy="1033410"/>
          </a:xfrm>
          <a:prstGeom prst="rect">
            <a:avLst/>
          </a:prstGeom>
        </p:spPr>
      </p:pic>
      <p:sp>
        <p:nvSpPr>
          <p:cNvPr id="19" name="TextBox 18">
            <a:extLst>
              <a:ext uri="{FF2B5EF4-FFF2-40B4-BE49-F238E27FC236}">
                <a16:creationId xmlns:a16="http://schemas.microsoft.com/office/drawing/2014/main" id="{F6337EE0-0041-4A8E-9905-3D68FF29A7D0}"/>
              </a:ext>
            </a:extLst>
          </p:cNvPr>
          <p:cNvSpPr txBox="1"/>
          <p:nvPr/>
        </p:nvSpPr>
        <p:spPr>
          <a:xfrm>
            <a:off x="8437401" y="3669874"/>
            <a:ext cx="3273693" cy="2462213"/>
          </a:xfrm>
          <a:prstGeom prst="rect">
            <a:avLst/>
          </a:prstGeom>
          <a:noFill/>
        </p:spPr>
        <p:txBody>
          <a:bodyPr wrap="square" rtlCol="0">
            <a:spAutoFit/>
          </a:bodyPr>
          <a:lstStyle/>
          <a:p>
            <a:pPr marL="285750" indent="-285750">
              <a:buFont typeface="Arial" panose="020B0604020202020204" pitchFamily="34" charset="0"/>
              <a:buChar char="•"/>
            </a:pPr>
            <a:r>
              <a:rPr lang="pt-PT" sz="1400" dirty="0" err="1"/>
              <a:t>Streaming</a:t>
            </a:r>
            <a:r>
              <a:rPr lang="pt-PT" sz="1400" dirty="0"/>
              <a:t> Data </a:t>
            </a:r>
            <a:r>
              <a:rPr lang="pt-PT" sz="1400" dirty="0" err="1"/>
              <a:t>using</a:t>
            </a:r>
            <a:r>
              <a:rPr lang="pt-PT" sz="1400" dirty="0"/>
              <a:t> Apache </a:t>
            </a:r>
            <a:r>
              <a:rPr lang="pt-PT" sz="1400" dirty="0" err="1"/>
              <a:t>Spark</a:t>
            </a:r>
            <a:r>
              <a:rPr lang="pt-PT" sz="1400" dirty="0"/>
              <a:t> </a:t>
            </a:r>
            <a:r>
              <a:rPr lang="pt-PT" sz="1400" dirty="0" err="1"/>
              <a:t>with</a:t>
            </a:r>
            <a:r>
              <a:rPr lang="pt-PT" sz="1400" dirty="0"/>
              <a:t> </a:t>
            </a:r>
            <a:r>
              <a:rPr lang="pt-PT" sz="1400" dirty="0" err="1"/>
              <a:t>Stocktwits</a:t>
            </a:r>
            <a:r>
              <a:rPr lang="pt-PT" sz="1400" dirty="0"/>
              <a:t> API</a:t>
            </a:r>
          </a:p>
          <a:p>
            <a:r>
              <a:rPr lang="pt-PT" sz="1400" dirty="0"/>
              <a:t> </a:t>
            </a:r>
          </a:p>
          <a:p>
            <a:pPr marL="285750" indent="-285750">
              <a:buFont typeface="Arial" panose="020B0604020202020204" pitchFamily="34" charset="0"/>
              <a:buChar char="•"/>
            </a:pPr>
            <a:r>
              <a:rPr lang="pt-PT" sz="1400" dirty="0" err="1"/>
              <a:t>Libraries</a:t>
            </a:r>
            <a:r>
              <a:rPr lang="pt-PT" sz="1400" dirty="0"/>
              <a:t> </a:t>
            </a:r>
            <a:r>
              <a:rPr lang="pt-PT" sz="1400" dirty="0" err="1"/>
              <a:t>used</a:t>
            </a:r>
            <a:r>
              <a:rPr lang="pt-PT" sz="1400" dirty="0"/>
              <a:t>:</a:t>
            </a:r>
          </a:p>
          <a:p>
            <a:pPr marL="742950" lvl="1" indent="-285750">
              <a:buFont typeface="Arial" panose="020B0604020202020204" pitchFamily="34" charset="0"/>
              <a:buChar char="•"/>
            </a:pPr>
            <a:r>
              <a:rPr lang="pt-PT" sz="1400" dirty="0" err="1"/>
              <a:t>Pyspark</a:t>
            </a:r>
            <a:endParaRPr lang="pt-PT" sz="1400" dirty="0"/>
          </a:p>
          <a:p>
            <a:pPr marL="742950" lvl="1" indent="-285750">
              <a:buFont typeface="Arial" panose="020B0604020202020204" pitchFamily="34" charset="0"/>
              <a:buChar char="•"/>
            </a:pPr>
            <a:r>
              <a:rPr lang="pt-PT" sz="1400" dirty="0" err="1"/>
              <a:t>Stocktweepy</a:t>
            </a:r>
            <a:endParaRPr lang="pt-PT" sz="1400" dirty="0"/>
          </a:p>
          <a:p>
            <a:pPr marL="742950" lvl="1" indent="-285750">
              <a:buFont typeface="Arial" panose="020B0604020202020204" pitchFamily="34" charset="0"/>
              <a:buChar char="•"/>
            </a:pPr>
            <a:r>
              <a:rPr lang="pt-PT" sz="1400" dirty="0"/>
              <a:t>OAuth2client</a:t>
            </a:r>
          </a:p>
          <a:p>
            <a:pPr marL="742950" lvl="1" indent="-285750">
              <a:buFont typeface="Arial" panose="020B0604020202020204" pitchFamily="34" charset="0"/>
              <a:buChar char="•"/>
            </a:pPr>
            <a:r>
              <a:rPr lang="pt-PT" sz="1400" dirty="0" err="1"/>
              <a:t>Socket</a:t>
            </a:r>
            <a:endParaRPr lang="pt-PT" sz="1400" dirty="0"/>
          </a:p>
          <a:p>
            <a:pPr marL="742950" lvl="1" indent="-285750">
              <a:buFont typeface="Arial" panose="020B0604020202020204" pitchFamily="34" charset="0"/>
              <a:buChar char="•"/>
            </a:pPr>
            <a:r>
              <a:rPr lang="pt-PT" sz="1400" dirty="0" err="1"/>
              <a:t>TextBlob</a:t>
            </a:r>
            <a:endParaRPr lang="pt-PT" sz="1400" dirty="0"/>
          </a:p>
          <a:p>
            <a:pPr marL="742950" lvl="1" indent="-285750">
              <a:buFont typeface="Arial" panose="020B0604020202020204" pitchFamily="34" charset="0"/>
              <a:buChar char="•"/>
            </a:pPr>
            <a:r>
              <a:rPr lang="pt-PT" sz="1400" dirty="0" err="1"/>
              <a:t>Googletrans</a:t>
            </a:r>
            <a:endParaRPr lang="pt-PT" sz="1400" dirty="0"/>
          </a:p>
          <a:p>
            <a:pPr marL="742950" lvl="1" indent="-285750">
              <a:buFont typeface="Arial" panose="020B0604020202020204" pitchFamily="34" charset="0"/>
              <a:buChar char="•"/>
            </a:pPr>
            <a:r>
              <a:rPr lang="pt-PT" sz="1400" dirty="0"/>
              <a:t>Unicode</a:t>
            </a:r>
          </a:p>
        </p:txBody>
      </p:sp>
    </p:spTree>
    <p:extLst>
      <p:ext uri="{BB962C8B-B14F-4D97-AF65-F5344CB8AC3E}">
        <p14:creationId xmlns:p14="http://schemas.microsoft.com/office/powerpoint/2010/main" val="41154225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9E2714A-BE29-4E83-A155-D5802C472B0A}"/>
              </a:ext>
            </a:extLst>
          </p:cNvPr>
          <p:cNvSpPr txBox="1"/>
          <p:nvPr/>
        </p:nvSpPr>
        <p:spPr>
          <a:xfrm>
            <a:off x="0" y="4597193"/>
            <a:ext cx="12192000" cy="1015663"/>
          </a:xfrm>
          <a:prstGeom prst="rect">
            <a:avLst/>
          </a:prstGeom>
          <a:noFill/>
        </p:spPr>
        <p:txBody>
          <a:bodyPr wrap="square" rtlCol="0" anchor="ctr">
            <a:spAutoFit/>
          </a:bodyPr>
          <a:lstStyle/>
          <a:p>
            <a:pPr algn="ctr"/>
            <a:r>
              <a:rPr lang="en-US" altLang="ko-KR" sz="6000" dirty="0">
                <a:solidFill>
                  <a:schemeClr val="bg1"/>
                </a:solidFill>
                <a:cs typeface="Arial" pitchFamily="34" charset="0"/>
              </a:rPr>
              <a:t>THANK YOU</a:t>
            </a:r>
            <a:endParaRPr lang="ko-KR" altLang="en-US" sz="6000" dirty="0">
              <a:solidFill>
                <a:schemeClr val="bg1"/>
              </a:solidFill>
              <a:cs typeface="Arial" pitchFamily="34" charset="0"/>
            </a:endParaRPr>
          </a:p>
        </p:txBody>
      </p:sp>
      <p:sp>
        <p:nvSpPr>
          <p:cNvPr id="3" name="TextBox 2">
            <a:extLst>
              <a:ext uri="{FF2B5EF4-FFF2-40B4-BE49-F238E27FC236}">
                <a16:creationId xmlns:a16="http://schemas.microsoft.com/office/drawing/2014/main" id="{279A9243-91CB-437D-9D82-6D402B13F59A}"/>
              </a:ext>
            </a:extLst>
          </p:cNvPr>
          <p:cNvSpPr txBox="1"/>
          <p:nvPr/>
        </p:nvSpPr>
        <p:spPr>
          <a:xfrm>
            <a:off x="74" y="5377768"/>
            <a:ext cx="12191852" cy="1241622"/>
          </a:xfrm>
          <a:prstGeom prst="rect">
            <a:avLst/>
          </a:prstGeom>
          <a:noFill/>
        </p:spPr>
        <p:txBody>
          <a:bodyPr wrap="square" rtlCol="0" anchor="ctr">
            <a:spAutoFit/>
          </a:bodyPr>
          <a:lstStyle/>
          <a:p>
            <a:pPr algn="ctr"/>
            <a:r>
              <a:rPr lang="en-US" altLang="ko-KR" sz="1867" dirty="0">
                <a:solidFill>
                  <a:schemeClr val="bg1"/>
                </a:solidFill>
                <a:cs typeface="Arial" pitchFamily="34" charset="0"/>
              </a:rPr>
              <a:t>Gonçalo Nobre</a:t>
            </a:r>
          </a:p>
          <a:p>
            <a:pPr algn="ctr"/>
            <a:r>
              <a:rPr lang="en-US" altLang="ko-KR" sz="1867" dirty="0" err="1">
                <a:solidFill>
                  <a:schemeClr val="bg1"/>
                </a:solidFill>
                <a:cs typeface="Arial" pitchFamily="34" charset="0"/>
              </a:rPr>
              <a:t>Jhonatas</a:t>
            </a:r>
            <a:r>
              <a:rPr lang="en-US" altLang="ko-KR" sz="1867" dirty="0">
                <a:solidFill>
                  <a:schemeClr val="bg1"/>
                </a:solidFill>
                <a:cs typeface="Arial" pitchFamily="34" charset="0"/>
              </a:rPr>
              <a:t> Gonçalo</a:t>
            </a:r>
          </a:p>
          <a:p>
            <a:pPr algn="ctr"/>
            <a:r>
              <a:rPr lang="en-US" altLang="ko-KR" sz="1867" dirty="0" err="1">
                <a:solidFill>
                  <a:schemeClr val="bg1"/>
                </a:solidFill>
                <a:cs typeface="Arial" pitchFamily="34" charset="0"/>
              </a:rPr>
              <a:t>Ironhack</a:t>
            </a:r>
            <a:r>
              <a:rPr lang="en-US" altLang="ko-KR" sz="1867" dirty="0">
                <a:solidFill>
                  <a:schemeClr val="bg1"/>
                </a:solidFill>
                <a:cs typeface="Arial" pitchFamily="34" charset="0"/>
              </a:rPr>
              <a:t> Lisbon| Data Analysis Bootcamp</a:t>
            </a:r>
          </a:p>
          <a:p>
            <a:pPr algn="ctr"/>
            <a:endParaRPr lang="ko-KR" altLang="en-US" sz="1867" dirty="0">
              <a:solidFill>
                <a:schemeClr val="bg1"/>
              </a:solidFill>
              <a:cs typeface="Arial" pitchFamily="34" charset="0"/>
            </a:endParaRPr>
          </a:p>
        </p:txBody>
      </p:sp>
      <p:pic>
        <p:nvPicPr>
          <p:cNvPr id="5" name="Picture 4" descr="A picture containing clock&#10;&#10;Description automatically generated">
            <a:extLst>
              <a:ext uri="{FF2B5EF4-FFF2-40B4-BE49-F238E27FC236}">
                <a16:creationId xmlns:a16="http://schemas.microsoft.com/office/drawing/2014/main" id="{830869C8-2202-4EDD-948B-DD11B36C7A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86320" y="4575326"/>
            <a:ext cx="1839851" cy="1839851"/>
          </a:xfrm>
          <a:prstGeom prst="rect">
            <a:avLst/>
          </a:prstGeom>
        </p:spPr>
      </p:pic>
      <p:pic>
        <p:nvPicPr>
          <p:cNvPr id="7" name="Picture 6" descr="A picture containing wheel&#10;&#10;Description automatically generated">
            <a:extLst>
              <a:ext uri="{FF2B5EF4-FFF2-40B4-BE49-F238E27FC236}">
                <a16:creationId xmlns:a16="http://schemas.microsoft.com/office/drawing/2014/main" id="{01827C73-F8D6-45E0-8FB4-468F2BE9B6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6166" y="4772703"/>
            <a:ext cx="2545080" cy="1336167"/>
          </a:xfrm>
          <a:prstGeom prst="rect">
            <a:avLst/>
          </a:prstGeom>
        </p:spPr>
      </p:pic>
    </p:spTree>
    <p:extLst>
      <p:ext uri="{BB962C8B-B14F-4D97-AF65-F5344CB8AC3E}">
        <p14:creationId xmlns:p14="http://schemas.microsoft.com/office/powerpoint/2010/main" val="1241158067"/>
      </p:ext>
    </p:extLst>
  </p:cSld>
  <p:clrMapOvr>
    <a:masterClrMapping/>
  </p:clrMapOvr>
</p:sld>
</file>

<file path=ppt/theme/theme1.xml><?xml version="1.0" encoding="utf-8"?>
<a:theme xmlns:a="http://schemas.openxmlformats.org/drawingml/2006/main" name="Cover and End Slide Master">
  <a:themeElements>
    <a:clrScheme name="ALLPPT-SOCCER SPORTS">
      <a:dk1>
        <a:sysClr val="windowText" lastClr="000000"/>
      </a:dk1>
      <a:lt1>
        <a:sysClr val="window" lastClr="FFFFFF"/>
      </a:lt1>
      <a:dk2>
        <a:srgbClr val="44546A"/>
      </a:dk2>
      <a:lt2>
        <a:srgbClr val="E7E6E6"/>
      </a:lt2>
      <a:accent1>
        <a:srgbClr val="5A9BD5"/>
      </a:accent1>
      <a:accent2>
        <a:srgbClr val="224A90"/>
      </a:accent2>
      <a:accent3>
        <a:srgbClr val="010A4F"/>
      </a:accent3>
      <a:accent4>
        <a:srgbClr val="5A9BD5"/>
      </a:accent4>
      <a:accent5>
        <a:srgbClr val="224A90"/>
      </a:accent5>
      <a:accent6>
        <a:srgbClr val="010A4F"/>
      </a:accent6>
      <a:hlink>
        <a:srgbClr val="262626"/>
      </a:hlink>
      <a:folHlink>
        <a:srgbClr val="262626"/>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s Slide Master">
  <a:themeElements>
    <a:clrScheme name="ALLPPT-SOCCER SPORTS">
      <a:dk1>
        <a:sysClr val="windowText" lastClr="000000"/>
      </a:dk1>
      <a:lt1>
        <a:sysClr val="window" lastClr="FFFFFF"/>
      </a:lt1>
      <a:dk2>
        <a:srgbClr val="44546A"/>
      </a:dk2>
      <a:lt2>
        <a:srgbClr val="E7E6E6"/>
      </a:lt2>
      <a:accent1>
        <a:srgbClr val="5A9BD5"/>
      </a:accent1>
      <a:accent2>
        <a:srgbClr val="224A90"/>
      </a:accent2>
      <a:accent3>
        <a:srgbClr val="010A4F"/>
      </a:accent3>
      <a:accent4>
        <a:srgbClr val="5A9BD5"/>
      </a:accent4>
      <a:accent5>
        <a:srgbClr val="224A90"/>
      </a:accent5>
      <a:accent6>
        <a:srgbClr val="010A4F"/>
      </a:accent6>
      <a:hlink>
        <a:srgbClr val="262626"/>
      </a:hlink>
      <a:folHlink>
        <a:srgbClr val="262626"/>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Section Break Slide Master">
  <a:themeElements>
    <a:clrScheme name="ALLPPT-SOCCER SPORTS">
      <a:dk1>
        <a:sysClr val="windowText" lastClr="000000"/>
      </a:dk1>
      <a:lt1>
        <a:sysClr val="window" lastClr="FFFFFF"/>
      </a:lt1>
      <a:dk2>
        <a:srgbClr val="44546A"/>
      </a:dk2>
      <a:lt2>
        <a:srgbClr val="E7E6E6"/>
      </a:lt2>
      <a:accent1>
        <a:srgbClr val="5A9BD5"/>
      </a:accent1>
      <a:accent2>
        <a:srgbClr val="224A90"/>
      </a:accent2>
      <a:accent3>
        <a:srgbClr val="010A4F"/>
      </a:accent3>
      <a:accent4>
        <a:srgbClr val="5A9BD5"/>
      </a:accent4>
      <a:accent5>
        <a:srgbClr val="224A90"/>
      </a:accent5>
      <a:accent6>
        <a:srgbClr val="010A4F"/>
      </a:accent6>
      <a:hlink>
        <a:srgbClr val="262626"/>
      </a:hlink>
      <a:folHlink>
        <a:srgbClr val="262626"/>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1327</TotalTime>
  <Words>510</Words>
  <Application>Microsoft Office PowerPoint</Application>
  <PresentationFormat>Ecrã Panorâmico</PresentationFormat>
  <Paragraphs>84</Paragraphs>
  <Slides>8</Slides>
  <Notes>0</Notes>
  <HiddenSlides>0</HiddenSlides>
  <MMClips>0</MMClips>
  <ScaleCrop>false</ScaleCrop>
  <HeadingPairs>
    <vt:vector size="6" baseType="variant">
      <vt:variant>
        <vt:lpstr>Tipos de letra usados</vt:lpstr>
      </vt:variant>
      <vt:variant>
        <vt:i4>6</vt:i4>
      </vt:variant>
      <vt:variant>
        <vt:lpstr>Tema</vt:lpstr>
      </vt:variant>
      <vt:variant>
        <vt:i4>3</vt:i4>
      </vt:variant>
      <vt:variant>
        <vt:lpstr>Títulos dos diapositivos</vt:lpstr>
      </vt:variant>
      <vt:variant>
        <vt:i4>8</vt:i4>
      </vt:variant>
    </vt:vector>
  </HeadingPairs>
  <TitlesOfParts>
    <vt:vector size="17" baseType="lpstr">
      <vt:lpstr>맑은 고딕</vt:lpstr>
      <vt:lpstr>Arial</vt:lpstr>
      <vt:lpstr>Arial Nova Light</vt:lpstr>
      <vt:lpstr>Arial Unicode MS</vt:lpstr>
      <vt:lpstr>Calibri</vt:lpstr>
      <vt:lpstr>FZShuTi</vt:lpstr>
      <vt:lpstr>Cover and End Slide Master</vt:lpstr>
      <vt:lpstr>Contents Slide Master</vt:lpstr>
      <vt:lpstr>Section Break Slide Master</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Allppt.com</dc:creator>
  <cp:lastModifiedBy>Admin</cp:lastModifiedBy>
  <cp:revision>53</cp:revision>
  <dcterms:created xsi:type="dcterms:W3CDTF">2020-01-20T05:08:25Z</dcterms:created>
  <dcterms:modified xsi:type="dcterms:W3CDTF">2020-09-10T04:19:47Z</dcterms:modified>
</cp:coreProperties>
</file>